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7" r:id="rId5"/>
    <p:sldId id="258" r:id="rId6"/>
    <p:sldId id="264" r:id="rId7"/>
    <p:sldId id="272" r:id="rId8"/>
    <p:sldId id="259" r:id="rId9"/>
    <p:sldId id="260" r:id="rId10"/>
    <p:sldId id="275" r:id="rId11"/>
    <p:sldId id="261" r:id="rId12"/>
    <p:sldId id="274" r:id="rId13"/>
    <p:sldId id="262" r:id="rId14"/>
    <p:sldId id="273" r:id="rId15"/>
    <p:sldId id="263" r:id="rId16"/>
    <p:sldId id="265" r:id="rId17"/>
    <p:sldId id="26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9D9763-8386-4C1A-8C8B-05917FEF0CBE}" type="datetimeFigureOut">
              <a:rPr lang="en-GB" smtClean="0"/>
              <a:t>16/02/2021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3E8F9F-3806-4CE7-96CF-D448E9FD1EAF}" type="slidenum">
              <a:rPr lang="en-GB" smtClean="0"/>
              <a:t>‹#›</a:t>
            </a:fld>
            <a:endParaRPr lang="en-GB"/>
          </a:p>
        </p:txBody>
      </p:sp>
    </p:spTree>
    <p:extLst>
      <p:ext uri="{BB962C8B-B14F-4D97-AF65-F5344CB8AC3E}">
        <p14:creationId xmlns:p14="http://schemas.microsoft.com/office/powerpoint/2010/main" val="2736717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9D9763-8386-4C1A-8C8B-05917FEF0CBE}" type="datetimeFigureOut">
              <a:rPr lang="en-GB" smtClean="0"/>
              <a:t>16/02/2021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3E8F9F-3806-4CE7-96CF-D448E9FD1EAF}" type="slidenum">
              <a:rPr lang="en-GB" smtClean="0"/>
              <a:t>‹#›</a:t>
            </a:fld>
            <a:endParaRPr lang="en-GB"/>
          </a:p>
        </p:txBody>
      </p:sp>
    </p:spTree>
    <p:extLst>
      <p:ext uri="{BB962C8B-B14F-4D97-AF65-F5344CB8AC3E}">
        <p14:creationId xmlns:p14="http://schemas.microsoft.com/office/powerpoint/2010/main" val="3501477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9D9763-8386-4C1A-8C8B-05917FEF0CBE}" type="datetimeFigureOut">
              <a:rPr lang="en-GB" smtClean="0"/>
              <a:t>16/02/2021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3E8F9F-3806-4CE7-96CF-D448E9FD1EAF}" type="slidenum">
              <a:rPr lang="en-GB" smtClean="0"/>
              <a:t>‹#›</a:t>
            </a:fld>
            <a:endParaRPr lang="en-GB"/>
          </a:p>
        </p:txBody>
      </p:sp>
    </p:spTree>
    <p:extLst>
      <p:ext uri="{BB962C8B-B14F-4D97-AF65-F5344CB8AC3E}">
        <p14:creationId xmlns:p14="http://schemas.microsoft.com/office/powerpoint/2010/main" val="1654563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103C473-9DFE-7F4C-8501-7BD96D4B75DA}" type="datetimeFigureOut">
              <a:rPr lang="en-US" smtClean="0">
                <a:solidFill>
                  <a:srgbClr val="64009E">
                    <a:tint val="75000"/>
                  </a:srgbClr>
                </a:solidFill>
              </a:rPr>
              <a:pPr/>
              <a:t>2/16/2021</a:t>
            </a:fld>
            <a:endParaRPr lang="en-US">
              <a:solidFill>
                <a:srgbClr val="64009E">
                  <a:tint val="75000"/>
                </a:srgbClr>
              </a:solidFill>
            </a:endParaRPr>
          </a:p>
        </p:txBody>
      </p:sp>
      <p:sp>
        <p:nvSpPr>
          <p:cNvPr id="5" name="Footer Placeholder 4"/>
          <p:cNvSpPr>
            <a:spLocks noGrp="1"/>
          </p:cNvSpPr>
          <p:nvPr>
            <p:ph type="ftr" sz="quarter" idx="11"/>
          </p:nvPr>
        </p:nvSpPr>
        <p:spPr/>
        <p:txBody>
          <a:bodyPr/>
          <a:lstStyle/>
          <a:p>
            <a:endParaRPr lang="en-US">
              <a:solidFill>
                <a:srgbClr val="64009E">
                  <a:tint val="75000"/>
                </a:srgbClr>
              </a:solidFill>
            </a:endParaRPr>
          </a:p>
        </p:txBody>
      </p:sp>
      <p:sp>
        <p:nvSpPr>
          <p:cNvPr id="6" name="Slide Number Placeholder 5"/>
          <p:cNvSpPr>
            <a:spLocks noGrp="1"/>
          </p:cNvSpPr>
          <p:nvPr>
            <p:ph type="sldNum" sz="quarter" idx="12"/>
          </p:nvPr>
        </p:nvSpPr>
        <p:spPr/>
        <p:txBody>
          <a:bodyPr/>
          <a:lstStyle/>
          <a:p>
            <a:fld id="{05A6F0BE-E5D7-C544-9CC1-1D591D8D16CE}" type="slidenum">
              <a:rPr lang="en-US" smtClean="0">
                <a:solidFill>
                  <a:srgbClr val="64009E">
                    <a:tint val="75000"/>
                  </a:srgbClr>
                </a:solidFill>
              </a:rPr>
              <a:pPr/>
              <a:t>‹#›</a:t>
            </a:fld>
            <a:endParaRPr lang="en-US">
              <a:solidFill>
                <a:srgbClr val="64009E">
                  <a:tint val="75000"/>
                </a:srgbClr>
              </a:solidFill>
            </a:endParaRPr>
          </a:p>
        </p:txBody>
      </p:sp>
    </p:spTree>
    <p:extLst>
      <p:ext uri="{BB962C8B-B14F-4D97-AF65-F5344CB8AC3E}">
        <p14:creationId xmlns:p14="http://schemas.microsoft.com/office/powerpoint/2010/main" val="1804977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103C473-9DFE-7F4C-8501-7BD96D4B75DA}" type="datetimeFigureOut">
              <a:rPr lang="en-US" smtClean="0">
                <a:solidFill>
                  <a:srgbClr val="64009E">
                    <a:tint val="75000"/>
                  </a:srgbClr>
                </a:solidFill>
              </a:rPr>
              <a:pPr/>
              <a:t>2/16/2021</a:t>
            </a:fld>
            <a:endParaRPr lang="en-US">
              <a:solidFill>
                <a:srgbClr val="64009E">
                  <a:tint val="75000"/>
                </a:srgbClr>
              </a:solidFill>
            </a:endParaRPr>
          </a:p>
        </p:txBody>
      </p:sp>
      <p:sp>
        <p:nvSpPr>
          <p:cNvPr id="5" name="Footer Placeholder 4"/>
          <p:cNvSpPr>
            <a:spLocks noGrp="1"/>
          </p:cNvSpPr>
          <p:nvPr>
            <p:ph type="ftr" sz="quarter" idx="11"/>
          </p:nvPr>
        </p:nvSpPr>
        <p:spPr/>
        <p:txBody>
          <a:bodyPr/>
          <a:lstStyle/>
          <a:p>
            <a:endParaRPr lang="en-US">
              <a:solidFill>
                <a:srgbClr val="64009E">
                  <a:tint val="75000"/>
                </a:srgbClr>
              </a:solidFill>
            </a:endParaRPr>
          </a:p>
        </p:txBody>
      </p:sp>
      <p:sp>
        <p:nvSpPr>
          <p:cNvPr id="6" name="Slide Number Placeholder 5"/>
          <p:cNvSpPr>
            <a:spLocks noGrp="1"/>
          </p:cNvSpPr>
          <p:nvPr>
            <p:ph type="sldNum" sz="quarter" idx="12"/>
          </p:nvPr>
        </p:nvSpPr>
        <p:spPr/>
        <p:txBody>
          <a:bodyPr/>
          <a:lstStyle/>
          <a:p>
            <a:fld id="{05A6F0BE-E5D7-C544-9CC1-1D591D8D16CE}" type="slidenum">
              <a:rPr lang="en-US" smtClean="0">
                <a:solidFill>
                  <a:srgbClr val="64009E">
                    <a:tint val="75000"/>
                  </a:srgbClr>
                </a:solidFill>
              </a:rPr>
              <a:pPr/>
              <a:t>‹#›</a:t>
            </a:fld>
            <a:endParaRPr lang="en-US">
              <a:solidFill>
                <a:srgbClr val="64009E">
                  <a:tint val="75000"/>
                </a:srgbClr>
              </a:solidFill>
            </a:endParaRPr>
          </a:p>
        </p:txBody>
      </p:sp>
    </p:spTree>
    <p:extLst>
      <p:ext uri="{BB962C8B-B14F-4D97-AF65-F5344CB8AC3E}">
        <p14:creationId xmlns:p14="http://schemas.microsoft.com/office/powerpoint/2010/main" val="3751915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103C473-9DFE-7F4C-8501-7BD96D4B75DA}" type="datetimeFigureOut">
              <a:rPr lang="en-US" smtClean="0">
                <a:solidFill>
                  <a:srgbClr val="64009E">
                    <a:tint val="75000"/>
                  </a:srgbClr>
                </a:solidFill>
              </a:rPr>
              <a:pPr/>
              <a:t>2/16/2021</a:t>
            </a:fld>
            <a:endParaRPr lang="en-US">
              <a:solidFill>
                <a:srgbClr val="64009E">
                  <a:tint val="75000"/>
                </a:srgbClr>
              </a:solidFill>
            </a:endParaRPr>
          </a:p>
        </p:txBody>
      </p:sp>
      <p:sp>
        <p:nvSpPr>
          <p:cNvPr id="5" name="Footer Placeholder 4"/>
          <p:cNvSpPr>
            <a:spLocks noGrp="1"/>
          </p:cNvSpPr>
          <p:nvPr>
            <p:ph type="ftr" sz="quarter" idx="11"/>
          </p:nvPr>
        </p:nvSpPr>
        <p:spPr/>
        <p:txBody>
          <a:bodyPr/>
          <a:lstStyle/>
          <a:p>
            <a:endParaRPr lang="en-US">
              <a:solidFill>
                <a:srgbClr val="64009E">
                  <a:tint val="75000"/>
                </a:srgbClr>
              </a:solidFill>
            </a:endParaRPr>
          </a:p>
        </p:txBody>
      </p:sp>
      <p:sp>
        <p:nvSpPr>
          <p:cNvPr id="6" name="Slide Number Placeholder 5"/>
          <p:cNvSpPr>
            <a:spLocks noGrp="1"/>
          </p:cNvSpPr>
          <p:nvPr>
            <p:ph type="sldNum" sz="quarter" idx="12"/>
          </p:nvPr>
        </p:nvSpPr>
        <p:spPr/>
        <p:txBody>
          <a:bodyPr/>
          <a:lstStyle/>
          <a:p>
            <a:fld id="{05A6F0BE-E5D7-C544-9CC1-1D591D8D16CE}" type="slidenum">
              <a:rPr lang="en-US" smtClean="0">
                <a:solidFill>
                  <a:srgbClr val="64009E">
                    <a:tint val="75000"/>
                  </a:srgbClr>
                </a:solidFill>
              </a:rPr>
              <a:pPr/>
              <a:t>‹#›</a:t>
            </a:fld>
            <a:endParaRPr lang="en-US">
              <a:solidFill>
                <a:srgbClr val="64009E">
                  <a:tint val="75000"/>
                </a:srgbClr>
              </a:solidFill>
            </a:endParaRPr>
          </a:p>
        </p:txBody>
      </p:sp>
    </p:spTree>
    <p:extLst>
      <p:ext uri="{BB962C8B-B14F-4D97-AF65-F5344CB8AC3E}">
        <p14:creationId xmlns:p14="http://schemas.microsoft.com/office/powerpoint/2010/main" val="596693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103C473-9DFE-7F4C-8501-7BD96D4B75DA}" type="datetimeFigureOut">
              <a:rPr lang="en-US" smtClean="0">
                <a:solidFill>
                  <a:srgbClr val="64009E">
                    <a:tint val="75000"/>
                  </a:srgbClr>
                </a:solidFill>
              </a:rPr>
              <a:pPr/>
              <a:t>2/16/2021</a:t>
            </a:fld>
            <a:endParaRPr lang="en-US">
              <a:solidFill>
                <a:srgbClr val="64009E">
                  <a:tint val="75000"/>
                </a:srgbClr>
              </a:solidFill>
            </a:endParaRPr>
          </a:p>
        </p:txBody>
      </p:sp>
      <p:sp>
        <p:nvSpPr>
          <p:cNvPr id="6" name="Footer Placeholder 5"/>
          <p:cNvSpPr>
            <a:spLocks noGrp="1"/>
          </p:cNvSpPr>
          <p:nvPr>
            <p:ph type="ftr" sz="quarter" idx="11"/>
          </p:nvPr>
        </p:nvSpPr>
        <p:spPr/>
        <p:txBody>
          <a:bodyPr/>
          <a:lstStyle/>
          <a:p>
            <a:endParaRPr lang="en-US">
              <a:solidFill>
                <a:srgbClr val="64009E">
                  <a:tint val="75000"/>
                </a:srgbClr>
              </a:solidFill>
            </a:endParaRPr>
          </a:p>
        </p:txBody>
      </p:sp>
      <p:sp>
        <p:nvSpPr>
          <p:cNvPr id="7" name="Slide Number Placeholder 6"/>
          <p:cNvSpPr>
            <a:spLocks noGrp="1"/>
          </p:cNvSpPr>
          <p:nvPr>
            <p:ph type="sldNum" sz="quarter" idx="12"/>
          </p:nvPr>
        </p:nvSpPr>
        <p:spPr/>
        <p:txBody>
          <a:bodyPr/>
          <a:lstStyle/>
          <a:p>
            <a:fld id="{05A6F0BE-E5D7-C544-9CC1-1D591D8D16CE}" type="slidenum">
              <a:rPr lang="en-US" smtClean="0">
                <a:solidFill>
                  <a:srgbClr val="64009E">
                    <a:tint val="75000"/>
                  </a:srgbClr>
                </a:solidFill>
              </a:rPr>
              <a:pPr/>
              <a:t>‹#›</a:t>
            </a:fld>
            <a:endParaRPr lang="en-US">
              <a:solidFill>
                <a:srgbClr val="64009E">
                  <a:tint val="75000"/>
                </a:srgbClr>
              </a:solidFill>
            </a:endParaRPr>
          </a:p>
        </p:txBody>
      </p:sp>
    </p:spTree>
    <p:extLst>
      <p:ext uri="{BB962C8B-B14F-4D97-AF65-F5344CB8AC3E}">
        <p14:creationId xmlns:p14="http://schemas.microsoft.com/office/powerpoint/2010/main" val="265740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103C473-9DFE-7F4C-8501-7BD96D4B75DA}" type="datetimeFigureOut">
              <a:rPr lang="en-US" smtClean="0">
                <a:solidFill>
                  <a:srgbClr val="64009E">
                    <a:tint val="75000"/>
                  </a:srgbClr>
                </a:solidFill>
              </a:rPr>
              <a:pPr/>
              <a:t>2/16/2021</a:t>
            </a:fld>
            <a:endParaRPr lang="en-US">
              <a:solidFill>
                <a:srgbClr val="64009E">
                  <a:tint val="75000"/>
                </a:srgbClr>
              </a:solidFill>
            </a:endParaRPr>
          </a:p>
        </p:txBody>
      </p:sp>
      <p:sp>
        <p:nvSpPr>
          <p:cNvPr id="8" name="Footer Placeholder 7"/>
          <p:cNvSpPr>
            <a:spLocks noGrp="1"/>
          </p:cNvSpPr>
          <p:nvPr>
            <p:ph type="ftr" sz="quarter" idx="11"/>
          </p:nvPr>
        </p:nvSpPr>
        <p:spPr/>
        <p:txBody>
          <a:bodyPr/>
          <a:lstStyle/>
          <a:p>
            <a:endParaRPr lang="en-US">
              <a:solidFill>
                <a:srgbClr val="64009E">
                  <a:tint val="75000"/>
                </a:srgbClr>
              </a:solidFill>
            </a:endParaRPr>
          </a:p>
        </p:txBody>
      </p:sp>
      <p:sp>
        <p:nvSpPr>
          <p:cNvPr id="9" name="Slide Number Placeholder 8"/>
          <p:cNvSpPr>
            <a:spLocks noGrp="1"/>
          </p:cNvSpPr>
          <p:nvPr>
            <p:ph type="sldNum" sz="quarter" idx="12"/>
          </p:nvPr>
        </p:nvSpPr>
        <p:spPr/>
        <p:txBody>
          <a:bodyPr/>
          <a:lstStyle/>
          <a:p>
            <a:fld id="{05A6F0BE-E5D7-C544-9CC1-1D591D8D16CE}" type="slidenum">
              <a:rPr lang="en-US" smtClean="0">
                <a:solidFill>
                  <a:srgbClr val="64009E">
                    <a:tint val="75000"/>
                  </a:srgbClr>
                </a:solidFill>
              </a:rPr>
              <a:pPr/>
              <a:t>‹#›</a:t>
            </a:fld>
            <a:endParaRPr lang="en-US">
              <a:solidFill>
                <a:srgbClr val="64009E">
                  <a:tint val="75000"/>
                </a:srgbClr>
              </a:solidFill>
            </a:endParaRPr>
          </a:p>
        </p:txBody>
      </p:sp>
    </p:spTree>
    <p:extLst>
      <p:ext uri="{BB962C8B-B14F-4D97-AF65-F5344CB8AC3E}">
        <p14:creationId xmlns:p14="http://schemas.microsoft.com/office/powerpoint/2010/main" val="2055827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103C473-9DFE-7F4C-8501-7BD96D4B75DA}" type="datetimeFigureOut">
              <a:rPr lang="en-US" smtClean="0">
                <a:solidFill>
                  <a:srgbClr val="64009E">
                    <a:tint val="75000"/>
                  </a:srgbClr>
                </a:solidFill>
              </a:rPr>
              <a:pPr/>
              <a:t>2/16/2021</a:t>
            </a:fld>
            <a:endParaRPr lang="en-US">
              <a:solidFill>
                <a:srgbClr val="64009E">
                  <a:tint val="75000"/>
                </a:srgbClr>
              </a:solidFill>
            </a:endParaRPr>
          </a:p>
        </p:txBody>
      </p:sp>
      <p:sp>
        <p:nvSpPr>
          <p:cNvPr id="4" name="Footer Placeholder 3"/>
          <p:cNvSpPr>
            <a:spLocks noGrp="1"/>
          </p:cNvSpPr>
          <p:nvPr>
            <p:ph type="ftr" sz="quarter" idx="11"/>
          </p:nvPr>
        </p:nvSpPr>
        <p:spPr/>
        <p:txBody>
          <a:bodyPr/>
          <a:lstStyle/>
          <a:p>
            <a:endParaRPr lang="en-US">
              <a:solidFill>
                <a:srgbClr val="64009E">
                  <a:tint val="75000"/>
                </a:srgbClr>
              </a:solidFill>
            </a:endParaRPr>
          </a:p>
        </p:txBody>
      </p:sp>
      <p:sp>
        <p:nvSpPr>
          <p:cNvPr id="5" name="Slide Number Placeholder 4"/>
          <p:cNvSpPr>
            <a:spLocks noGrp="1"/>
          </p:cNvSpPr>
          <p:nvPr>
            <p:ph type="sldNum" sz="quarter" idx="12"/>
          </p:nvPr>
        </p:nvSpPr>
        <p:spPr/>
        <p:txBody>
          <a:bodyPr/>
          <a:lstStyle/>
          <a:p>
            <a:fld id="{05A6F0BE-E5D7-C544-9CC1-1D591D8D16CE}" type="slidenum">
              <a:rPr lang="en-US" smtClean="0">
                <a:solidFill>
                  <a:srgbClr val="64009E">
                    <a:tint val="75000"/>
                  </a:srgbClr>
                </a:solidFill>
              </a:rPr>
              <a:pPr/>
              <a:t>‹#›</a:t>
            </a:fld>
            <a:endParaRPr lang="en-US">
              <a:solidFill>
                <a:srgbClr val="64009E">
                  <a:tint val="75000"/>
                </a:srgbClr>
              </a:solidFill>
            </a:endParaRPr>
          </a:p>
        </p:txBody>
      </p:sp>
    </p:spTree>
    <p:extLst>
      <p:ext uri="{BB962C8B-B14F-4D97-AF65-F5344CB8AC3E}">
        <p14:creationId xmlns:p14="http://schemas.microsoft.com/office/powerpoint/2010/main" val="1627897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03C473-9DFE-7F4C-8501-7BD96D4B75DA}" type="datetimeFigureOut">
              <a:rPr lang="en-US" smtClean="0">
                <a:solidFill>
                  <a:srgbClr val="64009E">
                    <a:tint val="75000"/>
                  </a:srgbClr>
                </a:solidFill>
              </a:rPr>
              <a:pPr/>
              <a:t>2/16/2021</a:t>
            </a:fld>
            <a:endParaRPr lang="en-US">
              <a:solidFill>
                <a:srgbClr val="64009E">
                  <a:tint val="75000"/>
                </a:srgbClr>
              </a:solidFill>
            </a:endParaRPr>
          </a:p>
        </p:txBody>
      </p:sp>
      <p:sp>
        <p:nvSpPr>
          <p:cNvPr id="3" name="Footer Placeholder 2"/>
          <p:cNvSpPr>
            <a:spLocks noGrp="1"/>
          </p:cNvSpPr>
          <p:nvPr>
            <p:ph type="ftr" sz="quarter" idx="11"/>
          </p:nvPr>
        </p:nvSpPr>
        <p:spPr/>
        <p:txBody>
          <a:bodyPr/>
          <a:lstStyle/>
          <a:p>
            <a:endParaRPr lang="en-US">
              <a:solidFill>
                <a:srgbClr val="64009E">
                  <a:tint val="75000"/>
                </a:srgbClr>
              </a:solidFill>
            </a:endParaRPr>
          </a:p>
        </p:txBody>
      </p:sp>
      <p:sp>
        <p:nvSpPr>
          <p:cNvPr id="4" name="Slide Number Placeholder 3"/>
          <p:cNvSpPr>
            <a:spLocks noGrp="1"/>
          </p:cNvSpPr>
          <p:nvPr>
            <p:ph type="sldNum" sz="quarter" idx="12"/>
          </p:nvPr>
        </p:nvSpPr>
        <p:spPr/>
        <p:txBody>
          <a:bodyPr/>
          <a:lstStyle/>
          <a:p>
            <a:fld id="{05A6F0BE-E5D7-C544-9CC1-1D591D8D16CE}" type="slidenum">
              <a:rPr lang="en-US" smtClean="0">
                <a:solidFill>
                  <a:srgbClr val="64009E">
                    <a:tint val="75000"/>
                  </a:srgbClr>
                </a:solidFill>
              </a:rPr>
              <a:pPr/>
              <a:t>‹#›</a:t>
            </a:fld>
            <a:endParaRPr lang="en-US">
              <a:solidFill>
                <a:srgbClr val="64009E">
                  <a:tint val="75000"/>
                </a:srgbClr>
              </a:solidFill>
            </a:endParaRPr>
          </a:p>
        </p:txBody>
      </p:sp>
    </p:spTree>
    <p:extLst>
      <p:ext uri="{BB962C8B-B14F-4D97-AF65-F5344CB8AC3E}">
        <p14:creationId xmlns:p14="http://schemas.microsoft.com/office/powerpoint/2010/main" val="2959233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103C473-9DFE-7F4C-8501-7BD96D4B75DA}" type="datetimeFigureOut">
              <a:rPr lang="en-US" smtClean="0">
                <a:solidFill>
                  <a:srgbClr val="64009E">
                    <a:tint val="75000"/>
                  </a:srgbClr>
                </a:solidFill>
              </a:rPr>
              <a:pPr/>
              <a:t>2/16/2021</a:t>
            </a:fld>
            <a:endParaRPr lang="en-US">
              <a:solidFill>
                <a:srgbClr val="64009E">
                  <a:tint val="75000"/>
                </a:srgbClr>
              </a:solidFill>
            </a:endParaRPr>
          </a:p>
        </p:txBody>
      </p:sp>
      <p:sp>
        <p:nvSpPr>
          <p:cNvPr id="6" name="Footer Placeholder 5"/>
          <p:cNvSpPr>
            <a:spLocks noGrp="1"/>
          </p:cNvSpPr>
          <p:nvPr>
            <p:ph type="ftr" sz="quarter" idx="11"/>
          </p:nvPr>
        </p:nvSpPr>
        <p:spPr/>
        <p:txBody>
          <a:bodyPr/>
          <a:lstStyle/>
          <a:p>
            <a:endParaRPr lang="en-US">
              <a:solidFill>
                <a:srgbClr val="64009E">
                  <a:tint val="75000"/>
                </a:srgbClr>
              </a:solidFill>
            </a:endParaRPr>
          </a:p>
        </p:txBody>
      </p:sp>
      <p:sp>
        <p:nvSpPr>
          <p:cNvPr id="7" name="Slide Number Placeholder 6"/>
          <p:cNvSpPr>
            <a:spLocks noGrp="1"/>
          </p:cNvSpPr>
          <p:nvPr>
            <p:ph type="sldNum" sz="quarter" idx="12"/>
          </p:nvPr>
        </p:nvSpPr>
        <p:spPr/>
        <p:txBody>
          <a:bodyPr/>
          <a:lstStyle/>
          <a:p>
            <a:fld id="{05A6F0BE-E5D7-C544-9CC1-1D591D8D16CE}" type="slidenum">
              <a:rPr lang="en-US" smtClean="0">
                <a:solidFill>
                  <a:srgbClr val="64009E">
                    <a:tint val="75000"/>
                  </a:srgbClr>
                </a:solidFill>
              </a:rPr>
              <a:pPr/>
              <a:t>‹#›</a:t>
            </a:fld>
            <a:endParaRPr lang="en-US">
              <a:solidFill>
                <a:srgbClr val="64009E">
                  <a:tint val="75000"/>
                </a:srgbClr>
              </a:solidFill>
            </a:endParaRPr>
          </a:p>
        </p:txBody>
      </p:sp>
    </p:spTree>
    <p:extLst>
      <p:ext uri="{BB962C8B-B14F-4D97-AF65-F5344CB8AC3E}">
        <p14:creationId xmlns:p14="http://schemas.microsoft.com/office/powerpoint/2010/main" val="744961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9D9763-8386-4C1A-8C8B-05917FEF0CBE}" type="datetimeFigureOut">
              <a:rPr lang="en-GB" smtClean="0"/>
              <a:t>16/02/2021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3E8F9F-3806-4CE7-96CF-D448E9FD1EAF}" type="slidenum">
              <a:rPr lang="en-GB" smtClean="0"/>
              <a:t>‹#›</a:t>
            </a:fld>
            <a:endParaRPr lang="en-GB"/>
          </a:p>
        </p:txBody>
      </p:sp>
    </p:spTree>
    <p:extLst>
      <p:ext uri="{BB962C8B-B14F-4D97-AF65-F5344CB8AC3E}">
        <p14:creationId xmlns:p14="http://schemas.microsoft.com/office/powerpoint/2010/main" val="1368171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103C473-9DFE-7F4C-8501-7BD96D4B75DA}" type="datetimeFigureOut">
              <a:rPr lang="en-US" smtClean="0">
                <a:solidFill>
                  <a:srgbClr val="64009E">
                    <a:tint val="75000"/>
                  </a:srgbClr>
                </a:solidFill>
              </a:rPr>
              <a:pPr/>
              <a:t>2/16/2021</a:t>
            </a:fld>
            <a:endParaRPr lang="en-US">
              <a:solidFill>
                <a:srgbClr val="64009E">
                  <a:tint val="75000"/>
                </a:srgbClr>
              </a:solidFill>
            </a:endParaRPr>
          </a:p>
        </p:txBody>
      </p:sp>
      <p:sp>
        <p:nvSpPr>
          <p:cNvPr id="6" name="Footer Placeholder 5"/>
          <p:cNvSpPr>
            <a:spLocks noGrp="1"/>
          </p:cNvSpPr>
          <p:nvPr>
            <p:ph type="ftr" sz="quarter" idx="11"/>
          </p:nvPr>
        </p:nvSpPr>
        <p:spPr/>
        <p:txBody>
          <a:bodyPr/>
          <a:lstStyle/>
          <a:p>
            <a:endParaRPr lang="en-US">
              <a:solidFill>
                <a:srgbClr val="64009E">
                  <a:tint val="75000"/>
                </a:srgbClr>
              </a:solidFill>
            </a:endParaRPr>
          </a:p>
        </p:txBody>
      </p:sp>
      <p:sp>
        <p:nvSpPr>
          <p:cNvPr id="7" name="Slide Number Placeholder 6"/>
          <p:cNvSpPr>
            <a:spLocks noGrp="1"/>
          </p:cNvSpPr>
          <p:nvPr>
            <p:ph type="sldNum" sz="quarter" idx="12"/>
          </p:nvPr>
        </p:nvSpPr>
        <p:spPr/>
        <p:txBody>
          <a:bodyPr/>
          <a:lstStyle/>
          <a:p>
            <a:fld id="{05A6F0BE-E5D7-C544-9CC1-1D591D8D16CE}" type="slidenum">
              <a:rPr lang="en-US" smtClean="0">
                <a:solidFill>
                  <a:srgbClr val="64009E">
                    <a:tint val="75000"/>
                  </a:srgbClr>
                </a:solidFill>
              </a:rPr>
              <a:pPr/>
              <a:t>‹#›</a:t>
            </a:fld>
            <a:endParaRPr lang="en-US">
              <a:solidFill>
                <a:srgbClr val="64009E">
                  <a:tint val="75000"/>
                </a:srgbClr>
              </a:solidFill>
            </a:endParaRPr>
          </a:p>
        </p:txBody>
      </p:sp>
    </p:spTree>
    <p:extLst>
      <p:ext uri="{BB962C8B-B14F-4D97-AF65-F5344CB8AC3E}">
        <p14:creationId xmlns:p14="http://schemas.microsoft.com/office/powerpoint/2010/main" val="2016230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103C473-9DFE-7F4C-8501-7BD96D4B75DA}" type="datetimeFigureOut">
              <a:rPr lang="en-US" smtClean="0">
                <a:solidFill>
                  <a:srgbClr val="64009E">
                    <a:tint val="75000"/>
                  </a:srgbClr>
                </a:solidFill>
              </a:rPr>
              <a:pPr/>
              <a:t>2/16/2021</a:t>
            </a:fld>
            <a:endParaRPr lang="en-US">
              <a:solidFill>
                <a:srgbClr val="64009E">
                  <a:tint val="75000"/>
                </a:srgbClr>
              </a:solidFill>
            </a:endParaRPr>
          </a:p>
        </p:txBody>
      </p:sp>
      <p:sp>
        <p:nvSpPr>
          <p:cNvPr id="5" name="Footer Placeholder 4"/>
          <p:cNvSpPr>
            <a:spLocks noGrp="1"/>
          </p:cNvSpPr>
          <p:nvPr>
            <p:ph type="ftr" sz="quarter" idx="11"/>
          </p:nvPr>
        </p:nvSpPr>
        <p:spPr/>
        <p:txBody>
          <a:bodyPr/>
          <a:lstStyle/>
          <a:p>
            <a:endParaRPr lang="en-US">
              <a:solidFill>
                <a:srgbClr val="64009E">
                  <a:tint val="75000"/>
                </a:srgbClr>
              </a:solidFill>
            </a:endParaRPr>
          </a:p>
        </p:txBody>
      </p:sp>
      <p:sp>
        <p:nvSpPr>
          <p:cNvPr id="6" name="Slide Number Placeholder 5"/>
          <p:cNvSpPr>
            <a:spLocks noGrp="1"/>
          </p:cNvSpPr>
          <p:nvPr>
            <p:ph type="sldNum" sz="quarter" idx="12"/>
          </p:nvPr>
        </p:nvSpPr>
        <p:spPr/>
        <p:txBody>
          <a:bodyPr/>
          <a:lstStyle/>
          <a:p>
            <a:fld id="{05A6F0BE-E5D7-C544-9CC1-1D591D8D16CE}" type="slidenum">
              <a:rPr lang="en-US" smtClean="0">
                <a:solidFill>
                  <a:srgbClr val="64009E">
                    <a:tint val="75000"/>
                  </a:srgbClr>
                </a:solidFill>
              </a:rPr>
              <a:pPr/>
              <a:t>‹#›</a:t>
            </a:fld>
            <a:endParaRPr lang="en-US">
              <a:solidFill>
                <a:srgbClr val="64009E">
                  <a:tint val="75000"/>
                </a:srgbClr>
              </a:solidFill>
            </a:endParaRPr>
          </a:p>
        </p:txBody>
      </p:sp>
    </p:spTree>
    <p:extLst>
      <p:ext uri="{BB962C8B-B14F-4D97-AF65-F5344CB8AC3E}">
        <p14:creationId xmlns:p14="http://schemas.microsoft.com/office/powerpoint/2010/main" val="785576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103C473-9DFE-7F4C-8501-7BD96D4B75DA}" type="datetimeFigureOut">
              <a:rPr lang="en-US" smtClean="0">
                <a:solidFill>
                  <a:srgbClr val="64009E">
                    <a:tint val="75000"/>
                  </a:srgbClr>
                </a:solidFill>
              </a:rPr>
              <a:pPr/>
              <a:t>2/16/2021</a:t>
            </a:fld>
            <a:endParaRPr lang="en-US">
              <a:solidFill>
                <a:srgbClr val="64009E">
                  <a:tint val="75000"/>
                </a:srgbClr>
              </a:solidFill>
            </a:endParaRPr>
          </a:p>
        </p:txBody>
      </p:sp>
      <p:sp>
        <p:nvSpPr>
          <p:cNvPr id="5" name="Footer Placeholder 4"/>
          <p:cNvSpPr>
            <a:spLocks noGrp="1"/>
          </p:cNvSpPr>
          <p:nvPr>
            <p:ph type="ftr" sz="quarter" idx="11"/>
          </p:nvPr>
        </p:nvSpPr>
        <p:spPr/>
        <p:txBody>
          <a:bodyPr/>
          <a:lstStyle/>
          <a:p>
            <a:endParaRPr lang="en-US">
              <a:solidFill>
                <a:srgbClr val="64009E">
                  <a:tint val="75000"/>
                </a:srgbClr>
              </a:solidFill>
            </a:endParaRPr>
          </a:p>
        </p:txBody>
      </p:sp>
      <p:sp>
        <p:nvSpPr>
          <p:cNvPr id="6" name="Slide Number Placeholder 5"/>
          <p:cNvSpPr>
            <a:spLocks noGrp="1"/>
          </p:cNvSpPr>
          <p:nvPr>
            <p:ph type="sldNum" sz="quarter" idx="12"/>
          </p:nvPr>
        </p:nvSpPr>
        <p:spPr/>
        <p:txBody>
          <a:bodyPr/>
          <a:lstStyle/>
          <a:p>
            <a:fld id="{05A6F0BE-E5D7-C544-9CC1-1D591D8D16CE}" type="slidenum">
              <a:rPr lang="en-US" smtClean="0">
                <a:solidFill>
                  <a:srgbClr val="64009E">
                    <a:tint val="75000"/>
                  </a:srgbClr>
                </a:solidFill>
              </a:rPr>
              <a:pPr/>
              <a:t>‹#›</a:t>
            </a:fld>
            <a:endParaRPr lang="en-US">
              <a:solidFill>
                <a:srgbClr val="64009E">
                  <a:tint val="75000"/>
                </a:srgbClr>
              </a:solidFill>
            </a:endParaRPr>
          </a:p>
        </p:txBody>
      </p:sp>
    </p:spTree>
    <p:extLst>
      <p:ext uri="{BB962C8B-B14F-4D97-AF65-F5344CB8AC3E}">
        <p14:creationId xmlns:p14="http://schemas.microsoft.com/office/powerpoint/2010/main" val="2309761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F1E7E48F-1968-494D-8F66-A21456A5EB62}" type="datetimeFigureOut">
              <a:rPr lang="en-US"/>
              <a:pPr>
                <a:defRPr/>
              </a:pPr>
              <a:t>2/16/2021</a:t>
            </a:fld>
            <a:endParaRPr lang="en-GB"/>
          </a:p>
        </p:txBody>
      </p:sp>
      <p:sp>
        <p:nvSpPr>
          <p:cNvPr id="16" name="Footer Placeholder 16"/>
          <p:cNvSpPr>
            <a:spLocks noGrp="1"/>
          </p:cNvSpPr>
          <p:nvPr>
            <p:ph type="ftr" sz="quarter" idx="11"/>
          </p:nvPr>
        </p:nvSpPr>
        <p:spPr/>
        <p:txBody>
          <a:bodyPr/>
          <a:lstStyle>
            <a:lvl1pPr>
              <a:defRPr/>
            </a:lvl1pPr>
          </a:lstStyle>
          <a:p>
            <a:pPr>
              <a:defRPr/>
            </a:pPr>
            <a:endParaRPr lang="en-GB"/>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4472C3BB-B8DA-4817-8388-ECE079EA7D0B}" type="slidenum">
              <a:rPr lang="en-GB">
                <a:solidFill>
                  <a:srgbClr val="8CADAE">
                    <a:shade val="75000"/>
                  </a:srgbClr>
                </a:solidFill>
              </a:rPr>
              <a:pPr>
                <a:defRPr/>
              </a:pPr>
              <a:t>‹#›</a:t>
            </a:fld>
            <a:endParaRPr lang="en-GB">
              <a:solidFill>
                <a:srgbClr val="8CADAE">
                  <a:shade val="75000"/>
                </a:srgbClr>
              </a:solidFill>
            </a:endParaRPr>
          </a:p>
        </p:txBody>
      </p:sp>
    </p:spTree>
    <p:extLst>
      <p:ext uri="{BB962C8B-B14F-4D97-AF65-F5344CB8AC3E}">
        <p14:creationId xmlns:p14="http://schemas.microsoft.com/office/powerpoint/2010/main" val="181438037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971D5B-0742-4933-A6F1-13918CE7E9BC}" type="datetimeFigureOut">
              <a:rPr lang="en-US"/>
              <a:pPr>
                <a:defRPr/>
              </a:pPr>
              <a:t>2/16/2021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67A1FFEB-F58E-483B-A36A-F3C8B204A2AE}" type="slidenum">
              <a:rPr lang="en-GB">
                <a:solidFill>
                  <a:srgbClr val="8CADAE">
                    <a:shade val="75000"/>
                  </a:srgbClr>
                </a:solidFill>
              </a:rPr>
              <a:pPr>
                <a:defRPr/>
              </a:pPr>
              <a:t>‹#›</a:t>
            </a:fld>
            <a:endParaRPr lang="en-GB">
              <a:solidFill>
                <a:srgbClr val="8CADAE">
                  <a:shade val="75000"/>
                </a:srgbClr>
              </a:solidFill>
            </a:endParaRPr>
          </a:p>
        </p:txBody>
      </p:sp>
    </p:spTree>
    <p:extLst>
      <p:ext uri="{BB962C8B-B14F-4D97-AF65-F5344CB8AC3E}">
        <p14:creationId xmlns:p14="http://schemas.microsoft.com/office/powerpoint/2010/main" val="296151783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GB"/>
          </a:p>
        </p:txBody>
      </p:sp>
      <p:sp>
        <p:nvSpPr>
          <p:cNvPr id="16" name="Date Placeholder 3"/>
          <p:cNvSpPr>
            <a:spLocks noGrp="1"/>
          </p:cNvSpPr>
          <p:nvPr>
            <p:ph type="dt" sz="half" idx="11"/>
          </p:nvPr>
        </p:nvSpPr>
        <p:spPr/>
        <p:txBody>
          <a:bodyPr/>
          <a:lstStyle>
            <a:lvl1pPr>
              <a:defRPr/>
            </a:lvl1pPr>
          </a:lstStyle>
          <a:p>
            <a:pPr>
              <a:defRPr/>
            </a:pPr>
            <a:fld id="{D6095296-37FE-4542-BF2D-539D7823816B}" type="datetimeFigureOut">
              <a:rPr lang="en-US"/>
              <a:pPr>
                <a:defRPr/>
              </a:pPr>
              <a:t>2/16/2021</a:t>
            </a:fld>
            <a:endParaRPr lang="en-GB"/>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B2141180-523E-4AD2-B6C2-18230F29B1F5}" type="slidenum">
              <a:rPr lang="en-GB">
                <a:solidFill>
                  <a:srgbClr val="8CADAE">
                    <a:shade val="75000"/>
                  </a:srgbClr>
                </a:solidFill>
              </a:rPr>
              <a:pPr>
                <a:defRPr/>
              </a:pPr>
              <a:t>‹#›</a:t>
            </a:fld>
            <a:endParaRPr lang="en-GB">
              <a:solidFill>
                <a:srgbClr val="8CADAE">
                  <a:shade val="75000"/>
                </a:srgbClr>
              </a:solidFill>
            </a:endParaRPr>
          </a:p>
        </p:txBody>
      </p:sp>
    </p:spTree>
    <p:extLst>
      <p:ext uri="{BB962C8B-B14F-4D97-AF65-F5344CB8AC3E}">
        <p14:creationId xmlns:p14="http://schemas.microsoft.com/office/powerpoint/2010/main" val="3006232107"/>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46650C86-1BC8-448E-A4AB-7CC5F0FAA5C6}" type="datetimeFigureOut">
              <a:rPr lang="en-US"/>
              <a:pPr>
                <a:defRPr/>
              </a:pPr>
              <a:t>2/16/2021</a:t>
            </a:fld>
            <a:endParaRPr lang="en-GB"/>
          </a:p>
        </p:txBody>
      </p:sp>
      <p:sp>
        <p:nvSpPr>
          <p:cNvPr id="7" name="Footer Placeholder 5"/>
          <p:cNvSpPr>
            <a:spLocks noGrp="1"/>
          </p:cNvSpPr>
          <p:nvPr>
            <p:ph type="ftr" sz="quarter" idx="11"/>
          </p:nvPr>
        </p:nvSpPr>
        <p:spPr/>
        <p:txBody>
          <a:bodyPr/>
          <a:lstStyle>
            <a:lvl1pPr>
              <a:defRPr/>
            </a:lvl1pPr>
          </a:lstStyle>
          <a:p>
            <a:pPr>
              <a:defRPr/>
            </a:pPr>
            <a:endParaRPr lang="en-GB"/>
          </a:p>
        </p:txBody>
      </p:sp>
      <p:sp>
        <p:nvSpPr>
          <p:cNvPr id="8" name="Slide Number Placeholder 6"/>
          <p:cNvSpPr>
            <a:spLocks noGrp="1"/>
          </p:cNvSpPr>
          <p:nvPr>
            <p:ph type="sldNum" sz="quarter" idx="12"/>
          </p:nvPr>
        </p:nvSpPr>
        <p:spPr/>
        <p:txBody>
          <a:bodyPr/>
          <a:lstStyle>
            <a:lvl1pPr>
              <a:defRPr/>
            </a:lvl1pPr>
          </a:lstStyle>
          <a:p>
            <a:pPr>
              <a:defRPr/>
            </a:pPr>
            <a:fld id="{FC7EF35E-DE0C-43DF-960D-5150A8BFD51B}" type="slidenum">
              <a:rPr lang="en-GB">
                <a:solidFill>
                  <a:srgbClr val="8CADAE">
                    <a:shade val="75000"/>
                  </a:srgbClr>
                </a:solidFill>
              </a:rPr>
              <a:pPr>
                <a:defRPr/>
              </a:pPr>
              <a:t>‹#›</a:t>
            </a:fld>
            <a:endParaRPr lang="en-GB">
              <a:solidFill>
                <a:srgbClr val="8CADAE">
                  <a:shade val="75000"/>
                </a:srgbClr>
              </a:solidFill>
            </a:endParaRPr>
          </a:p>
        </p:txBody>
      </p:sp>
    </p:spTree>
    <p:extLst>
      <p:ext uri="{BB962C8B-B14F-4D97-AF65-F5344CB8AC3E}">
        <p14:creationId xmlns:p14="http://schemas.microsoft.com/office/powerpoint/2010/main" val="428847543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D73E3115-3EC6-483C-8E6E-CCC7C5C01E82}" type="datetimeFigureOut">
              <a:rPr lang="en-US"/>
              <a:pPr>
                <a:defRPr/>
              </a:pPr>
              <a:t>2/16/2021</a:t>
            </a:fld>
            <a:endParaRPr lang="en-GB"/>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GB"/>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0A5C9428-9970-4AF6-88E9-4FA42DDBAA18}" type="slidenum">
              <a:rPr lang="en-GB">
                <a:solidFill>
                  <a:srgbClr val="8CADAE">
                    <a:shade val="75000"/>
                  </a:srgbClr>
                </a:solidFill>
              </a:rPr>
              <a:pPr>
                <a:defRPr/>
              </a:pPr>
              <a:t>‹#›</a:t>
            </a:fld>
            <a:endParaRPr lang="en-GB">
              <a:solidFill>
                <a:srgbClr val="8CADAE">
                  <a:shade val="75000"/>
                </a:srgbClr>
              </a:solidFill>
            </a:endParaRPr>
          </a:p>
        </p:txBody>
      </p:sp>
    </p:spTree>
    <p:extLst>
      <p:ext uri="{BB962C8B-B14F-4D97-AF65-F5344CB8AC3E}">
        <p14:creationId xmlns:p14="http://schemas.microsoft.com/office/powerpoint/2010/main" val="188383235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1CF32671-2C05-4F64-8AEF-4F4A89E81089}" type="datetimeFigureOut">
              <a:rPr lang="en-US"/>
              <a:pPr>
                <a:defRPr/>
              </a:pPr>
              <a:t>2/16/2021</a:t>
            </a:fld>
            <a:endParaRPr lang="en-GB"/>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48274697-0A01-4805-96D7-CCCE57B03A02}" type="slidenum">
              <a:rPr lang="en-GB">
                <a:solidFill>
                  <a:srgbClr val="8CADAE">
                    <a:shade val="75000"/>
                  </a:srgbClr>
                </a:solidFill>
              </a:rPr>
              <a:pPr>
                <a:defRPr/>
              </a:pPr>
              <a:t>‹#›</a:t>
            </a:fld>
            <a:endParaRPr lang="en-GB">
              <a:solidFill>
                <a:srgbClr val="8CADAE">
                  <a:shade val="75000"/>
                </a:srgbClr>
              </a:solidFill>
            </a:endParaRPr>
          </a:p>
        </p:txBody>
      </p:sp>
    </p:spTree>
    <p:extLst>
      <p:ext uri="{BB962C8B-B14F-4D97-AF65-F5344CB8AC3E}">
        <p14:creationId xmlns:p14="http://schemas.microsoft.com/office/powerpoint/2010/main" val="11577106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Date Placeholder 1"/>
          <p:cNvSpPr>
            <a:spLocks noGrp="1"/>
          </p:cNvSpPr>
          <p:nvPr>
            <p:ph type="dt" sz="half" idx="10"/>
          </p:nvPr>
        </p:nvSpPr>
        <p:spPr/>
        <p:txBody>
          <a:bodyPr/>
          <a:lstStyle>
            <a:lvl1pPr>
              <a:defRPr/>
            </a:lvl1pPr>
          </a:lstStyle>
          <a:p>
            <a:pPr>
              <a:defRPr/>
            </a:pPr>
            <a:fld id="{51411B3F-AF20-47B7-B9FC-F3B92D714FC1}" type="datetimeFigureOut">
              <a:rPr lang="en-US"/>
              <a:pPr>
                <a:defRPr/>
              </a:pPr>
              <a:t>2/16/2021</a:t>
            </a:fld>
            <a:endParaRPr lang="en-GB"/>
          </a:p>
        </p:txBody>
      </p:sp>
      <p:sp>
        <p:nvSpPr>
          <p:cNvPr id="9" name="Footer Placeholder 2"/>
          <p:cNvSpPr>
            <a:spLocks noGrp="1"/>
          </p:cNvSpPr>
          <p:nvPr>
            <p:ph type="ftr" sz="quarter" idx="11"/>
          </p:nvPr>
        </p:nvSpPr>
        <p:spPr/>
        <p:txBody>
          <a:bodyPr/>
          <a:lstStyle>
            <a:lvl1pPr>
              <a:defRPr/>
            </a:lvl1pPr>
          </a:lstStyle>
          <a:p>
            <a:pPr>
              <a:defRPr/>
            </a:pPr>
            <a:endParaRPr lang="en-GB"/>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EC00B6B6-0FCE-4F76-8E8E-32791A3FB165}" type="slidenum">
              <a:rPr lang="en-GB"/>
              <a:pPr>
                <a:defRPr/>
              </a:pPr>
              <a:t>‹#›</a:t>
            </a:fld>
            <a:endParaRPr lang="en-GB"/>
          </a:p>
        </p:txBody>
      </p:sp>
    </p:spTree>
    <p:extLst>
      <p:ext uri="{BB962C8B-B14F-4D97-AF65-F5344CB8AC3E}">
        <p14:creationId xmlns:p14="http://schemas.microsoft.com/office/powerpoint/2010/main" val="40484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9D9763-8386-4C1A-8C8B-05917FEF0CBE}" type="datetimeFigureOut">
              <a:rPr lang="en-GB" smtClean="0"/>
              <a:t>16/02/2021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3E8F9F-3806-4CE7-96CF-D448E9FD1EAF}" type="slidenum">
              <a:rPr lang="en-GB" smtClean="0"/>
              <a:t>‹#›</a:t>
            </a:fld>
            <a:endParaRPr lang="en-GB"/>
          </a:p>
        </p:txBody>
      </p:sp>
    </p:spTree>
    <p:extLst>
      <p:ext uri="{BB962C8B-B14F-4D97-AF65-F5344CB8AC3E}">
        <p14:creationId xmlns:p14="http://schemas.microsoft.com/office/powerpoint/2010/main" val="36466805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B2A60E5A-BD63-424A-90E3-D3F5AB50CB10}" type="slidenum">
              <a:rPr lang="en-GB">
                <a:solidFill>
                  <a:srgbClr val="8CADAE">
                    <a:shade val="75000"/>
                  </a:srgbClr>
                </a:solidFill>
              </a:rPr>
              <a:pPr>
                <a:defRPr/>
              </a:pPr>
              <a:t>‹#›</a:t>
            </a:fld>
            <a:endParaRPr lang="en-GB">
              <a:solidFill>
                <a:srgbClr val="8CADAE">
                  <a:shade val="75000"/>
                </a:srgbClr>
              </a:solidFill>
            </a:endParaRPr>
          </a:p>
        </p:txBody>
      </p:sp>
      <p:sp>
        <p:nvSpPr>
          <p:cNvPr id="17" name="Date Placeholder 4"/>
          <p:cNvSpPr>
            <a:spLocks noGrp="1"/>
          </p:cNvSpPr>
          <p:nvPr>
            <p:ph type="dt" sz="half" idx="11"/>
          </p:nvPr>
        </p:nvSpPr>
        <p:spPr/>
        <p:txBody>
          <a:bodyPr/>
          <a:lstStyle>
            <a:lvl1pPr>
              <a:defRPr/>
            </a:lvl1pPr>
          </a:lstStyle>
          <a:p>
            <a:pPr>
              <a:defRPr/>
            </a:pPr>
            <a:fld id="{E5663A3E-D708-4A6A-9729-0805D53B9EB7}" type="datetimeFigureOut">
              <a:rPr lang="en-US"/>
              <a:pPr>
                <a:defRPr/>
              </a:pPr>
              <a:t>2/16/2021</a:t>
            </a:fld>
            <a:endParaRPr lang="en-GB"/>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GB"/>
          </a:p>
        </p:txBody>
      </p:sp>
    </p:spTree>
    <p:extLst>
      <p:ext uri="{BB962C8B-B14F-4D97-AF65-F5344CB8AC3E}">
        <p14:creationId xmlns:p14="http://schemas.microsoft.com/office/powerpoint/2010/main" val="265476645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7D3361B9-259F-4E07-A3E0-C80B3523E988}" type="slidenum">
              <a:rPr lang="en-GB">
                <a:solidFill>
                  <a:srgbClr val="8CADAE">
                    <a:shade val="75000"/>
                  </a:srgbClr>
                </a:solidFill>
              </a:rPr>
              <a:pPr>
                <a:defRPr/>
              </a:pPr>
              <a:t>‹#›</a:t>
            </a:fld>
            <a:endParaRPr lang="en-GB">
              <a:solidFill>
                <a:srgbClr val="8CADAE">
                  <a:shade val="75000"/>
                </a:srgbClr>
              </a:solidFill>
            </a:endParaRPr>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140051E3-E509-4E25-8DCC-E1A29A3FD909}" type="datetimeFigureOut">
              <a:rPr lang="en-US"/>
              <a:pPr>
                <a:defRPr/>
              </a:pPr>
              <a:t>2/16/2021</a:t>
            </a:fld>
            <a:endParaRPr lang="en-GB"/>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GB"/>
          </a:p>
        </p:txBody>
      </p:sp>
    </p:spTree>
    <p:extLst>
      <p:ext uri="{BB962C8B-B14F-4D97-AF65-F5344CB8AC3E}">
        <p14:creationId xmlns:p14="http://schemas.microsoft.com/office/powerpoint/2010/main" val="16509413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300EAC-FC6F-4CFC-8351-221120EEDA90}" type="datetimeFigureOut">
              <a:rPr lang="en-US"/>
              <a:pPr>
                <a:defRPr/>
              </a:pPr>
              <a:t>2/16/2021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7DA22B0-E330-43DB-866C-18CD066D2139}" type="slidenum">
              <a:rPr lang="en-GB">
                <a:solidFill>
                  <a:srgbClr val="8CADAE">
                    <a:shade val="75000"/>
                  </a:srgbClr>
                </a:solidFill>
              </a:rPr>
              <a:pPr>
                <a:defRPr/>
              </a:pPr>
              <a:t>‹#›</a:t>
            </a:fld>
            <a:endParaRPr lang="en-GB">
              <a:solidFill>
                <a:srgbClr val="8CADAE">
                  <a:shade val="75000"/>
                </a:srgbClr>
              </a:solidFill>
            </a:endParaRPr>
          </a:p>
        </p:txBody>
      </p:sp>
    </p:spTree>
    <p:extLst>
      <p:ext uri="{BB962C8B-B14F-4D97-AF65-F5344CB8AC3E}">
        <p14:creationId xmlns:p14="http://schemas.microsoft.com/office/powerpoint/2010/main" val="310833971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C8319C5E-7331-4EB4-9A12-1901EA3EFB5C}" type="slidenum">
              <a:rPr lang="en-GB">
                <a:solidFill>
                  <a:srgbClr val="8CADAE">
                    <a:shade val="75000"/>
                  </a:srgbClr>
                </a:solidFill>
              </a:rPr>
              <a:pPr>
                <a:defRPr/>
              </a:pPr>
              <a:t>‹#›</a:t>
            </a:fld>
            <a:endParaRPr lang="en-GB">
              <a:solidFill>
                <a:srgbClr val="8CADAE">
                  <a:shade val="75000"/>
                </a:srgbClr>
              </a:solidFill>
            </a:endParaRPr>
          </a:p>
        </p:txBody>
      </p:sp>
      <p:sp>
        <p:nvSpPr>
          <p:cNvPr id="14" name="Date Placeholder 3"/>
          <p:cNvSpPr>
            <a:spLocks noGrp="1"/>
          </p:cNvSpPr>
          <p:nvPr>
            <p:ph type="dt" sz="half" idx="11"/>
          </p:nvPr>
        </p:nvSpPr>
        <p:spPr/>
        <p:txBody>
          <a:bodyPr/>
          <a:lstStyle>
            <a:lvl1pPr>
              <a:defRPr/>
            </a:lvl1pPr>
          </a:lstStyle>
          <a:p>
            <a:pPr>
              <a:defRPr/>
            </a:pPr>
            <a:fld id="{CE621768-880F-4000-8638-AD23D0F9B0DB}" type="datetimeFigureOut">
              <a:rPr lang="en-US"/>
              <a:pPr>
                <a:defRPr/>
              </a:pPr>
              <a:t>2/16/2021</a:t>
            </a:fld>
            <a:endParaRPr lang="en-GB"/>
          </a:p>
        </p:txBody>
      </p:sp>
      <p:sp>
        <p:nvSpPr>
          <p:cNvPr id="15" name="Footer Placeholder 4"/>
          <p:cNvSpPr>
            <a:spLocks noGrp="1"/>
          </p:cNvSpPr>
          <p:nvPr>
            <p:ph type="ftr" sz="quarter" idx="12"/>
          </p:nvPr>
        </p:nvSpPr>
        <p:spPr/>
        <p:txBody>
          <a:bodyPr/>
          <a:lstStyle>
            <a:lvl1pPr>
              <a:defRPr/>
            </a:lvl1pPr>
          </a:lstStyle>
          <a:p>
            <a:pPr>
              <a:defRPr/>
            </a:pPr>
            <a:endParaRPr lang="en-GB"/>
          </a:p>
        </p:txBody>
      </p:sp>
    </p:spTree>
    <p:extLst>
      <p:ext uri="{BB962C8B-B14F-4D97-AF65-F5344CB8AC3E}">
        <p14:creationId xmlns:p14="http://schemas.microsoft.com/office/powerpoint/2010/main" val="265870367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9D9763-8386-4C1A-8C8B-05917FEF0CBE}" type="datetimeFigureOut">
              <a:rPr lang="en-GB" smtClean="0"/>
              <a:t>16/02/2021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3E8F9F-3806-4CE7-96CF-D448E9FD1EAF}" type="slidenum">
              <a:rPr lang="en-GB" smtClean="0"/>
              <a:t>‹#›</a:t>
            </a:fld>
            <a:endParaRPr lang="en-GB"/>
          </a:p>
        </p:txBody>
      </p:sp>
    </p:spTree>
    <p:extLst>
      <p:ext uri="{BB962C8B-B14F-4D97-AF65-F5344CB8AC3E}">
        <p14:creationId xmlns:p14="http://schemas.microsoft.com/office/powerpoint/2010/main" val="989556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9D9763-8386-4C1A-8C8B-05917FEF0CBE}" type="datetimeFigureOut">
              <a:rPr lang="en-GB" smtClean="0"/>
              <a:t>16/02/2021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3E8F9F-3806-4CE7-96CF-D448E9FD1EAF}" type="slidenum">
              <a:rPr lang="en-GB" smtClean="0"/>
              <a:t>‹#›</a:t>
            </a:fld>
            <a:endParaRPr lang="en-GB"/>
          </a:p>
        </p:txBody>
      </p:sp>
    </p:spTree>
    <p:extLst>
      <p:ext uri="{BB962C8B-B14F-4D97-AF65-F5344CB8AC3E}">
        <p14:creationId xmlns:p14="http://schemas.microsoft.com/office/powerpoint/2010/main" val="3767472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9D9763-8386-4C1A-8C8B-05917FEF0CBE}" type="datetimeFigureOut">
              <a:rPr lang="en-GB" smtClean="0"/>
              <a:t>16/02/2021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3E8F9F-3806-4CE7-96CF-D448E9FD1EAF}" type="slidenum">
              <a:rPr lang="en-GB" smtClean="0"/>
              <a:t>‹#›</a:t>
            </a:fld>
            <a:endParaRPr lang="en-GB"/>
          </a:p>
        </p:txBody>
      </p:sp>
    </p:spTree>
    <p:extLst>
      <p:ext uri="{BB962C8B-B14F-4D97-AF65-F5344CB8AC3E}">
        <p14:creationId xmlns:p14="http://schemas.microsoft.com/office/powerpoint/2010/main" val="1285879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D9763-8386-4C1A-8C8B-05917FEF0CBE}" type="datetimeFigureOut">
              <a:rPr lang="en-GB" smtClean="0"/>
              <a:t>16/02/2021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3E8F9F-3806-4CE7-96CF-D448E9FD1EAF}" type="slidenum">
              <a:rPr lang="en-GB" smtClean="0"/>
              <a:t>‹#›</a:t>
            </a:fld>
            <a:endParaRPr lang="en-GB"/>
          </a:p>
        </p:txBody>
      </p:sp>
    </p:spTree>
    <p:extLst>
      <p:ext uri="{BB962C8B-B14F-4D97-AF65-F5344CB8AC3E}">
        <p14:creationId xmlns:p14="http://schemas.microsoft.com/office/powerpoint/2010/main" val="1579770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9D9763-8386-4C1A-8C8B-05917FEF0CBE}" type="datetimeFigureOut">
              <a:rPr lang="en-GB" smtClean="0"/>
              <a:t>16/02/2021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3E8F9F-3806-4CE7-96CF-D448E9FD1EAF}" type="slidenum">
              <a:rPr lang="en-GB" smtClean="0"/>
              <a:t>‹#›</a:t>
            </a:fld>
            <a:endParaRPr lang="en-GB"/>
          </a:p>
        </p:txBody>
      </p:sp>
    </p:spTree>
    <p:extLst>
      <p:ext uri="{BB962C8B-B14F-4D97-AF65-F5344CB8AC3E}">
        <p14:creationId xmlns:p14="http://schemas.microsoft.com/office/powerpoint/2010/main" val="1483246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9D9763-8386-4C1A-8C8B-05917FEF0CBE}" type="datetimeFigureOut">
              <a:rPr lang="en-GB" smtClean="0"/>
              <a:t>16/02/2021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3E8F9F-3806-4CE7-96CF-D448E9FD1EAF}" type="slidenum">
              <a:rPr lang="en-GB" smtClean="0"/>
              <a:t>‹#›</a:t>
            </a:fld>
            <a:endParaRPr lang="en-GB"/>
          </a:p>
        </p:txBody>
      </p:sp>
    </p:spTree>
    <p:extLst>
      <p:ext uri="{BB962C8B-B14F-4D97-AF65-F5344CB8AC3E}">
        <p14:creationId xmlns:p14="http://schemas.microsoft.com/office/powerpoint/2010/main" val="1369676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9D9763-8386-4C1A-8C8B-05917FEF0CBE}" type="datetimeFigureOut">
              <a:rPr lang="en-GB" smtClean="0"/>
              <a:t>16/02/2021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E8F9F-3806-4CE7-96CF-D448E9FD1EAF}" type="slidenum">
              <a:rPr lang="en-GB" smtClean="0"/>
              <a:t>‹#›</a:t>
            </a:fld>
            <a:endParaRPr lang="en-GB"/>
          </a:p>
        </p:txBody>
      </p:sp>
    </p:spTree>
    <p:extLst>
      <p:ext uri="{BB962C8B-B14F-4D97-AF65-F5344CB8AC3E}">
        <p14:creationId xmlns:p14="http://schemas.microsoft.com/office/powerpoint/2010/main" val="185937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103C473-9DFE-7F4C-8501-7BD96D4B75DA}" type="datetimeFigureOut">
              <a:rPr lang="en-US" smtClean="0">
                <a:solidFill>
                  <a:srgbClr val="64009E">
                    <a:tint val="75000"/>
                  </a:srgbClr>
                </a:solidFill>
              </a:rPr>
              <a:pPr defTabSz="457200"/>
              <a:t>2/16/2021</a:t>
            </a:fld>
            <a:endParaRPr lang="en-US">
              <a:solidFill>
                <a:srgbClr val="64009E">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srgbClr val="64009E">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5A6F0BE-E5D7-C544-9CC1-1D591D8D16CE}" type="slidenum">
              <a:rPr lang="en-US" smtClean="0">
                <a:solidFill>
                  <a:srgbClr val="64009E">
                    <a:tint val="75000"/>
                  </a:srgbClr>
                </a:solidFill>
              </a:rPr>
              <a:pPr defTabSz="457200"/>
              <a:t>‹#›</a:t>
            </a:fld>
            <a:endParaRPr lang="en-US">
              <a:solidFill>
                <a:srgbClr val="64009E">
                  <a:tint val="75000"/>
                </a:srgbClr>
              </a:solidFill>
            </a:endParaRPr>
          </a:p>
        </p:txBody>
      </p:sp>
    </p:spTree>
    <p:extLst>
      <p:ext uri="{BB962C8B-B14F-4D97-AF65-F5344CB8AC3E}">
        <p14:creationId xmlns:p14="http://schemas.microsoft.com/office/powerpoint/2010/main" val="4204818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5D85F6BE-17FE-4204-95C4-0EBE781EA302}" type="datetimeFigureOut">
              <a:rPr lang="en-US"/>
              <a:pPr>
                <a:defRPr/>
              </a:pPr>
              <a:t>2/16/2021</a:t>
            </a:fld>
            <a:endParaRPr lang="en-GB"/>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en-GB"/>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a:defRPr/>
            </a:pPr>
            <a:fld id="{4BCB226F-B454-4667-AE07-045F55388936}" type="slidenum">
              <a:rPr lang="en-GB">
                <a:solidFill>
                  <a:srgbClr val="8CADAE">
                    <a:shade val="75000"/>
                  </a:srgbClr>
                </a:solidFill>
              </a:rPr>
              <a:pPr>
                <a:defRPr/>
              </a:pPr>
              <a:t>‹#›</a:t>
            </a:fld>
            <a:endParaRPr lang="en-GB">
              <a:solidFill>
                <a:srgbClr val="8CADAE">
                  <a:shade val="75000"/>
                </a:srgbClr>
              </a:solidFill>
            </a:endParaRPr>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105116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microsoft.com/office/2007/relationships/hdphoto" Target="../media/hdphoto10.wdp"/><Relationship Id="rId7" Type="http://schemas.microsoft.com/office/2007/relationships/hdphoto" Target="../media/hdphoto12.wdp"/><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30.png"/><Relationship Id="rId5" Type="http://schemas.microsoft.com/office/2007/relationships/hdphoto" Target="../media/hdphoto11.wdp"/><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4.xml"/><Relationship Id="rId5" Type="http://schemas.openxmlformats.org/officeDocument/2006/relationships/image" Target="../media/image34.pn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5.png"/><Relationship Id="rId5" Type="http://schemas.microsoft.com/office/2007/relationships/hdphoto" Target="../media/hdphoto5.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7" Type="http://schemas.microsoft.com/office/2007/relationships/hdphoto" Target="../media/hdphoto9.wdp"/><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5.png"/><Relationship Id="rId5" Type="http://schemas.microsoft.com/office/2007/relationships/hdphoto" Target="../media/hdphoto8.wdp"/><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i="1" u="sng" dirty="0" smtClean="0">
                <a:latin typeface="Twinkl Cursive Looped" panose="02000000000000000000" pitchFamily="2" charset="0"/>
              </a:rPr>
              <a:t>Tuesday 2</a:t>
            </a:r>
            <a:r>
              <a:rPr lang="en-GB" b="1" i="1" u="sng" baseline="30000" dirty="0" smtClean="0">
                <a:latin typeface="Twinkl Cursive Looped" panose="02000000000000000000" pitchFamily="2" charset="0"/>
              </a:rPr>
              <a:t>nd</a:t>
            </a:r>
            <a:r>
              <a:rPr lang="en-GB" b="1" i="1" u="sng" dirty="0" smtClean="0">
                <a:latin typeface="Twinkl Cursive Looped" panose="02000000000000000000" pitchFamily="2" charset="0"/>
              </a:rPr>
              <a:t> March, 2021</a:t>
            </a:r>
            <a:endParaRPr lang="en-GB" b="1" i="1" u="sng" dirty="0">
              <a:latin typeface="Twinkl Cursive Looped" panose="02000000000000000000" pitchFamily="2" charset="0"/>
            </a:endParaRPr>
          </a:p>
        </p:txBody>
      </p:sp>
      <p:sp>
        <p:nvSpPr>
          <p:cNvPr id="3" name="Subtitle 2"/>
          <p:cNvSpPr>
            <a:spLocks noGrp="1"/>
          </p:cNvSpPr>
          <p:nvPr>
            <p:ph type="subTitle" idx="1"/>
          </p:nvPr>
        </p:nvSpPr>
        <p:spPr>
          <a:solidFill>
            <a:srgbClr val="FFC000"/>
          </a:solidFill>
        </p:spPr>
        <p:txBody>
          <a:bodyPr>
            <a:normAutofit fontScale="92500" lnSpcReduction="20000"/>
          </a:bodyPr>
          <a:lstStyle/>
          <a:p>
            <a:r>
              <a:rPr lang="en-GB" sz="4400" b="1" dirty="0" smtClean="0">
                <a:latin typeface="Twinkl Cursive Looped" panose="02000000000000000000" pitchFamily="2" charset="0"/>
              </a:rPr>
              <a:t>LI – Can I identify the different food groups?</a:t>
            </a:r>
          </a:p>
          <a:p>
            <a:r>
              <a:rPr lang="en-GB" sz="4400" b="1" dirty="0" smtClean="0">
                <a:latin typeface="Twinkl Cursive Looped" panose="02000000000000000000" pitchFamily="2" charset="0"/>
              </a:rPr>
              <a:t>English  - sentence writing</a:t>
            </a:r>
            <a:endParaRPr lang="en-GB" sz="4400" b="1" dirty="0">
              <a:latin typeface="Twinkl Cursive Looped" panose="02000000000000000000" pitchFamily="2" charset="0"/>
            </a:endParaRPr>
          </a:p>
        </p:txBody>
      </p:sp>
    </p:spTree>
    <p:extLst>
      <p:ext uri="{BB962C8B-B14F-4D97-AF65-F5344CB8AC3E}">
        <p14:creationId xmlns:p14="http://schemas.microsoft.com/office/powerpoint/2010/main" val="3592982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28625" y="214313"/>
            <a:ext cx="8534400" cy="758825"/>
          </a:xfrm>
        </p:spPr>
        <p:txBody>
          <a:bodyPr/>
          <a:lstStyle/>
          <a:p>
            <a:pPr eaLnBrk="1" hangingPunct="1"/>
            <a:r>
              <a:rPr lang="en-GB" altLang="en-US" sz="2400" dirty="0" smtClean="0">
                <a:solidFill>
                  <a:srgbClr val="7B9899"/>
                </a:solidFill>
              </a:rPr>
              <a:t>These foods are a good source of </a:t>
            </a:r>
            <a:r>
              <a:rPr lang="en-GB" altLang="en-US" sz="2400" dirty="0" smtClean="0">
                <a:solidFill>
                  <a:srgbClr val="7B9899"/>
                </a:solidFill>
              </a:rPr>
              <a:t>fruits and vegetables</a:t>
            </a:r>
            <a:endParaRPr lang="en-GB" altLang="en-US" sz="2400" dirty="0" smtClean="0">
              <a:solidFill>
                <a:srgbClr val="7B9899"/>
              </a:solidFill>
            </a:endParaRPr>
          </a:p>
        </p:txBody>
      </p:sp>
      <p:pic>
        <p:nvPicPr>
          <p:cNvPr id="20483" name="Picture 8" descr="ANd9GcSOPnC3bVtlv-nEjVruxh0VafNeSgu4A4LcH9Py6jsHxQU75YUkxA&amp;t=1"/>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57188" y="1785938"/>
            <a:ext cx="3857625" cy="3286125"/>
          </a:xfrm>
          <a:noFill/>
        </p:spPr>
      </p:pic>
      <p:pic>
        <p:nvPicPr>
          <p:cNvPr id="20484" name="Picture 10" descr="green_vegeta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571750"/>
            <a:ext cx="424815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5"/>
          <p:cNvSpPr txBox="1">
            <a:spLocks noChangeArrowheads="1"/>
          </p:cNvSpPr>
          <p:nvPr/>
        </p:nvSpPr>
        <p:spPr bwMode="auto">
          <a:xfrm>
            <a:off x="1285875" y="5143500"/>
            <a:ext cx="785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fontAlgn="base" hangingPunct="1">
              <a:spcBef>
                <a:spcPct val="0"/>
              </a:spcBef>
              <a:spcAft>
                <a:spcPct val="0"/>
              </a:spcAft>
              <a:buClrTx/>
              <a:buSzTx/>
              <a:buFontTx/>
              <a:buNone/>
            </a:pPr>
            <a:r>
              <a:rPr lang="en-GB" altLang="en-US" sz="1800" b="1">
                <a:solidFill>
                  <a:prstClr val="black"/>
                </a:solidFill>
                <a:cs typeface="Arial" charset="0"/>
              </a:rPr>
              <a:t>fruit</a:t>
            </a:r>
          </a:p>
        </p:txBody>
      </p:sp>
      <p:sp>
        <p:nvSpPr>
          <p:cNvPr id="20486" name="TextBox 6"/>
          <p:cNvSpPr txBox="1">
            <a:spLocks noChangeArrowheads="1"/>
          </p:cNvSpPr>
          <p:nvPr/>
        </p:nvSpPr>
        <p:spPr bwMode="auto">
          <a:xfrm>
            <a:off x="6072188" y="2214563"/>
            <a:ext cx="1420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fontAlgn="base" hangingPunct="1">
              <a:spcBef>
                <a:spcPct val="0"/>
              </a:spcBef>
              <a:spcAft>
                <a:spcPct val="0"/>
              </a:spcAft>
              <a:buClrTx/>
              <a:buSzTx/>
              <a:buFontTx/>
              <a:buNone/>
            </a:pPr>
            <a:r>
              <a:rPr lang="en-GB" altLang="en-US" sz="1800" b="1">
                <a:solidFill>
                  <a:prstClr val="black"/>
                </a:solidFill>
                <a:cs typeface="Arial" charset="0"/>
              </a:rPr>
              <a:t>vegetables</a:t>
            </a:r>
          </a:p>
        </p:txBody>
      </p:sp>
    </p:spTree>
    <p:extLst>
      <p:ext uri="{BB962C8B-B14F-4D97-AF65-F5344CB8AC3E}">
        <p14:creationId xmlns:p14="http://schemas.microsoft.com/office/powerpoint/2010/main" val="529471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516" y="274638"/>
            <a:ext cx="7150454" cy="1143000"/>
          </a:xfrm>
        </p:spPr>
        <p:txBody>
          <a:bodyPr>
            <a:noAutofit/>
          </a:bodyPr>
          <a:lstStyle/>
          <a:p>
            <a:r>
              <a:rPr lang="en-US" sz="5400" dirty="0" smtClean="0"/>
              <a:t>Fats and sugars…</a:t>
            </a:r>
            <a:endParaRPr lang="en-US" sz="5400" dirty="0"/>
          </a:p>
        </p:txBody>
      </p:sp>
      <p:sp>
        <p:nvSpPr>
          <p:cNvPr id="7" name="TextBox 6"/>
          <p:cNvSpPr txBox="1"/>
          <p:nvPr/>
        </p:nvSpPr>
        <p:spPr>
          <a:xfrm>
            <a:off x="457200" y="2953357"/>
            <a:ext cx="7494104" cy="3539431"/>
          </a:xfrm>
          <a:prstGeom prst="rect">
            <a:avLst/>
          </a:prstGeom>
          <a:noFill/>
        </p:spPr>
        <p:txBody>
          <a:bodyPr wrap="square" rtlCol="0">
            <a:spAutoFit/>
          </a:bodyPr>
          <a:lstStyle/>
          <a:p>
            <a:pPr defTabSz="457200"/>
            <a:r>
              <a:rPr lang="en-US" sz="2800" dirty="0">
                <a:solidFill>
                  <a:srgbClr val="64009E"/>
                </a:solidFill>
              </a:rPr>
              <a:t>Fats and sugars help provide energy.</a:t>
            </a:r>
          </a:p>
          <a:p>
            <a:pPr defTabSz="457200"/>
            <a:endParaRPr lang="en-US" sz="2800" dirty="0">
              <a:solidFill>
                <a:srgbClr val="64009E"/>
              </a:solidFill>
            </a:endParaRPr>
          </a:p>
          <a:p>
            <a:pPr defTabSz="457200"/>
            <a:r>
              <a:rPr lang="en-US" sz="2800" dirty="0">
                <a:solidFill>
                  <a:srgbClr val="614596">
                    <a:lumMod val="20000"/>
                    <a:lumOff val="80000"/>
                  </a:srgbClr>
                </a:solidFill>
              </a:rPr>
              <a:t>Our bodies are really clever, and store the spare energy from fats until your body needs it, but you shouldn’t eat too many fats! Sugars provide short bursts of energy, which don’t last for </a:t>
            </a:r>
          </a:p>
          <a:p>
            <a:pPr defTabSz="457200"/>
            <a:r>
              <a:rPr lang="en-US" sz="2800" dirty="0">
                <a:solidFill>
                  <a:srgbClr val="614596">
                    <a:lumMod val="20000"/>
                    <a:lumOff val="80000"/>
                  </a:srgbClr>
                </a:solidFill>
              </a:rPr>
              <a:t>very long and might make you a little </a:t>
            </a:r>
          </a:p>
          <a:p>
            <a:pPr defTabSz="457200"/>
            <a:r>
              <a:rPr lang="en-US" sz="2800" dirty="0">
                <a:solidFill>
                  <a:srgbClr val="614596">
                    <a:lumMod val="20000"/>
                    <a:lumOff val="80000"/>
                  </a:srgbClr>
                </a:solidFill>
              </a:rPr>
              <a:t>hyperactive! </a:t>
            </a:r>
            <a:endParaRPr lang="en-US" sz="2800" dirty="0">
              <a:solidFill>
                <a:srgbClr val="614596">
                  <a:lumMod val="20000"/>
                  <a:lumOff val="80000"/>
                </a:srgbClr>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7206734" y="5400588"/>
            <a:ext cx="1270000" cy="10922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498" b="100000" l="0" r="100000">
                        <a14:foregroundMark x1="67667" y1="12189" x2="67667" y2="12189"/>
                        <a14:foregroundMark x1="37667" y1="12189" x2="37667" y2="12189"/>
                        <a14:foregroundMark x1="61167" y1="8209" x2="61167" y2="8209"/>
                        <a14:foregroundMark x1="68167" y1="19154" x2="68167" y2="19154"/>
                        <a14:backgroundMark x1="63667" y1="15423" x2="63667" y2="15423"/>
                        <a14:backgroundMark x1="65500" y1="69900" x2="65500" y2="69900"/>
                        <a14:backgroundMark x1="96833" y1="95274" x2="96833" y2="95274"/>
                      </a14:backgroundRemoval>
                    </a14:imgEffect>
                  </a14:imgLayer>
                </a14:imgProps>
              </a:ext>
            </a:extLst>
          </a:blip>
          <a:stretch>
            <a:fillRect/>
          </a:stretch>
        </p:blipFill>
        <p:spPr>
          <a:xfrm>
            <a:off x="347162" y="975976"/>
            <a:ext cx="2631936" cy="1763397"/>
          </a:xfrm>
          <a:prstGeom prst="rect">
            <a:avLst/>
          </a:prstGeom>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5534" b="89921" l="0" r="89647"/>
                    </a14:imgEffect>
                  </a14:imgLayer>
                </a14:imgProps>
              </a:ext>
            </a:extLst>
          </a:blip>
          <a:stretch>
            <a:fillRect/>
          </a:stretch>
        </p:blipFill>
        <p:spPr>
          <a:xfrm rot="20771666">
            <a:off x="6586385" y="1144191"/>
            <a:ext cx="2394585" cy="2850965"/>
          </a:xfrm>
          <a:prstGeom prst="rect">
            <a:avLst/>
          </a:prstGeom>
        </p:spPr>
      </p:pic>
    </p:spTree>
    <p:extLst>
      <p:ext uri="{BB962C8B-B14F-4D97-AF65-F5344CB8AC3E}">
        <p14:creationId xmlns:p14="http://schemas.microsoft.com/office/powerpoint/2010/main" val="3375249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altLang="en-US" dirty="0" smtClean="0">
                <a:solidFill>
                  <a:srgbClr val="7B9899"/>
                </a:solidFill>
              </a:rPr>
              <a:t>These foods are a source </a:t>
            </a:r>
            <a:r>
              <a:rPr lang="en-GB" altLang="en-US" dirty="0" smtClean="0">
                <a:solidFill>
                  <a:srgbClr val="7B9899"/>
                </a:solidFill>
              </a:rPr>
              <a:t>of fats and sugars</a:t>
            </a:r>
            <a:endParaRPr lang="en-GB" altLang="en-US" dirty="0" smtClean="0">
              <a:solidFill>
                <a:srgbClr val="7B9899"/>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eaLnBrk="1" fontAlgn="auto" hangingPunct="1">
              <a:spcAft>
                <a:spcPts val="0"/>
              </a:spcAft>
              <a:buFont typeface="Wingdings 2"/>
              <a:buChar char=""/>
              <a:defRPr/>
            </a:pPr>
            <a:endParaRPr lang="en-GB" dirty="0" smtClean="0"/>
          </a:p>
          <a:p>
            <a:pPr marL="274320" indent="-274320" eaLnBrk="1" fontAlgn="auto" hangingPunct="1">
              <a:spcAft>
                <a:spcPts val="0"/>
              </a:spcAft>
              <a:buFont typeface="Wingdings 2"/>
              <a:buChar char=""/>
              <a:defRPr/>
            </a:pPr>
            <a:endParaRPr lang="en-GB" dirty="0" smtClean="0"/>
          </a:p>
          <a:p>
            <a:pPr marL="274320" indent="-274320" eaLnBrk="1" fontAlgn="auto" hangingPunct="1">
              <a:spcAft>
                <a:spcPts val="0"/>
              </a:spcAft>
              <a:buFont typeface="Wingdings 2"/>
              <a:buChar char=""/>
              <a:defRPr/>
            </a:pPr>
            <a:endParaRPr lang="en-GB" dirty="0" smtClean="0"/>
          </a:p>
          <a:p>
            <a:pPr marL="274320" indent="-274320" eaLnBrk="1" fontAlgn="auto" hangingPunct="1">
              <a:spcAft>
                <a:spcPts val="0"/>
              </a:spcAft>
              <a:buFont typeface="Wingdings 2"/>
              <a:buChar char=""/>
              <a:defRPr/>
            </a:pPr>
            <a:endParaRPr lang="en-GB" dirty="0" smtClean="0"/>
          </a:p>
          <a:p>
            <a:pPr marL="274320" indent="-274320" eaLnBrk="1" fontAlgn="auto" hangingPunct="1">
              <a:spcAft>
                <a:spcPts val="0"/>
              </a:spcAft>
              <a:buFont typeface="Wingdings 2"/>
              <a:buChar char=""/>
              <a:defRPr/>
            </a:pPr>
            <a:endParaRPr lang="en-GB" dirty="0" smtClean="0"/>
          </a:p>
          <a:p>
            <a:pPr marL="274320" indent="-274320" eaLnBrk="1" fontAlgn="auto" hangingPunct="1">
              <a:spcAft>
                <a:spcPts val="0"/>
              </a:spcAft>
              <a:buFont typeface="Wingdings 2"/>
              <a:buChar char=""/>
              <a:defRPr/>
            </a:pPr>
            <a:endParaRPr lang="en-GB" dirty="0" smtClean="0"/>
          </a:p>
          <a:p>
            <a:pPr marL="274320" indent="-274320" eaLnBrk="1" fontAlgn="auto" hangingPunct="1">
              <a:spcAft>
                <a:spcPts val="0"/>
              </a:spcAft>
              <a:buFont typeface="Wingdings 2"/>
              <a:buChar char=""/>
              <a:defRPr/>
            </a:pPr>
            <a:endParaRPr lang="en-GB" dirty="0" smtClean="0"/>
          </a:p>
          <a:p>
            <a:pPr marL="0" indent="0" eaLnBrk="1" fontAlgn="auto" hangingPunct="1">
              <a:spcAft>
                <a:spcPts val="0"/>
              </a:spcAft>
              <a:buNone/>
              <a:defRPr/>
            </a:pPr>
            <a:endParaRPr lang="en-GB" dirty="0" smtClean="0"/>
          </a:p>
        </p:txBody>
      </p:sp>
      <p:pic>
        <p:nvPicPr>
          <p:cNvPr id="21508" name="Picture 3" descr="http://www.bbcgoodfood.com/content/knowhow/glossary/sugar/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643063"/>
            <a:ext cx="20955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http://www.wearethefreeradicals.com/info/wp-content/uploads/2011/02/hon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5" y="1500188"/>
            <a:ext cx="152082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 descr="http://t1.gstatic.com/images?q=tbn:ANd9GcSbLOV7HEBMHOP094tQpQAHr6p2FxYKLzKdBaGKDN_ZY12tN_sGfA&amp;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3500438"/>
            <a:ext cx="13573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7" descr="http://www.barkingupthewrongtree.co.uk/wp-content/uploads/2008/01/cho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5342" y="2837892"/>
            <a:ext cx="2214563"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Box 8"/>
          <p:cNvSpPr txBox="1">
            <a:spLocks noChangeArrowheads="1"/>
          </p:cNvSpPr>
          <p:nvPr/>
        </p:nvSpPr>
        <p:spPr bwMode="auto">
          <a:xfrm>
            <a:off x="7643813" y="1785938"/>
            <a:ext cx="909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fontAlgn="base" hangingPunct="1">
              <a:spcBef>
                <a:spcPct val="0"/>
              </a:spcBef>
              <a:spcAft>
                <a:spcPct val="0"/>
              </a:spcAft>
              <a:buClrTx/>
              <a:buSzTx/>
              <a:buFontTx/>
              <a:buNone/>
            </a:pPr>
            <a:r>
              <a:rPr lang="en-GB" altLang="en-US" sz="1800" b="1">
                <a:solidFill>
                  <a:prstClr val="black"/>
                </a:solidFill>
                <a:cs typeface="Arial" charset="0"/>
              </a:rPr>
              <a:t>honey</a:t>
            </a:r>
          </a:p>
        </p:txBody>
      </p:sp>
      <p:sp>
        <p:nvSpPr>
          <p:cNvPr id="21515" name="TextBox 10"/>
          <p:cNvSpPr txBox="1">
            <a:spLocks noChangeArrowheads="1"/>
          </p:cNvSpPr>
          <p:nvPr/>
        </p:nvSpPr>
        <p:spPr bwMode="auto">
          <a:xfrm>
            <a:off x="3857625" y="2214563"/>
            <a:ext cx="1323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fontAlgn="base" hangingPunct="1">
              <a:spcBef>
                <a:spcPct val="0"/>
              </a:spcBef>
              <a:spcAft>
                <a:spcPct val="0"/>
              </a:spcAft>
              <a:buClrTx/>
              <a:buSzTx/>
              <a:buFontTx/>
              <a:buNone/>
            </a:pPr>
            <a:r>
              <a:rPr lang="en-GB" altLang="en-US" sz="1800" b="1">
                <a:solidFill>
                  <a:prstClr val="black"/>
                </a:solidFill>
                <a:cs typeface="Arial" charset="0"/>
              </a:rPr>
              <a:t>chocolate</a:t>
            </a:r>
          </a:p>
        </p:txBody>
      </p:sp>
      <p:sp>
        <p:nvSpPr>
          <p:cNvPr id="21516" name="TextBox 11"/>
          <p:cNvSpPr txBox="1">
            <a:spLocks noChangeArrowheads="1"/>
          </p:cNvSpPr>
          <p:nvPr/>
        </p:nvSpPr>
        <p:spPr bwMode="auto">
          <a:xfrm>
            <a:off x="928688" y="4643438"/>
            <a:ext cx="723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fontAlgn="base" hangingPunct="1">
              <a:spcBef>
                <a:spcPct val="0"/>
              </a:spcBef>
              <a:spcAft>
                <a:spcPct val="0"/>
              </a:spcAft>
              <a:buClrTx/>
              <a:buSzTx/>
              <a:buFontTx/>
              <a:buNone/>
            </a:pPr>
            <a:r>
              <a:rPr lang="en-GB" altLang="en-US" sz="1800" b="1">
                <a:solidFill>
                  <a:prstClr val="black"/>
                </a:solidFill>
                <a:cs typeface="Arial" charset="0"/>
              </a:rPr>
              <a:t>cake</a:t>
            </a:r>
          </a:p>
        </p:txBody>
      </p:sp>
      <p:sp>
        <p:nvSpPr>
          <p:cNvPr id="21517" name="TextBox 12"/>
          <p:cNvSpPr txBox="1">
            <a:spLocks noChangeArrowheads="1"/>
          </p:cNvSpPr>
          <p:nvPr/>
        </p:nvSpPr>
        <p:spPr bwMode="auto">
          <a:xfrm>
            <a:off x="500063" y="1643063"/>
            <a:ext cx="849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fontAlgn="base" hangingPunct="1">
              <a:spcBef>
                <a:spcPct val="0"/>
              </a:spcBef>
              <a:spcAft>
                <a:spcPct val="0"/>
              </a:spcAft>
              <a:buClrTx/>
              <a:buSzTx/>
              <a:buFontTx/>
              <a:buNone/>
            </a:pPr>
            <a:r>
              <a:rPr lang="en-GB" altLang="en-US" sz="1800" b="1">
                <a:solidFill>
                  <a:prstClr val="black"/>
                </a:solidFill>
                <a:cs typeface="Arial" charset="0"/>
              </a:rPr>
              <a:t>sugar</a:t>
            </a:r>
          </a:p>
        </p:txBody>
      </p:sp>
    </p:spTree>
    <p:extLst>
      <p:ext uri="{BB962C8B-B14F-4D97-AF65-F5344CB8AC3E}">
        <p14:creationId xmlns:p14="http://schemas.microsoft.com/office/powerpoint/2010/main" val="1254273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23770" cy="1143000"/>
          </a:xfrm>
        </p:spPr>
        <p:txBody>
          <a:bodyPr>
            <a:noAutofit/>
          </a:bodyPr>
          <a:lstStyle/>
          <a:p>
            <a:r>
              <a:rPr lang="en-US" sz="5400" dirty="0" smtClean="0"/>
              <a:t>So how much should you eat?</a:t>
            </a:r>
            <a:endParaRPr lang="en-US" sz="5400" dirty="0"/>
          </a:p>
        </p:txBody>
      </p:sp>
      <p:sp>
        <p:nvSpPr>
          <p:cNvPr id="7" name="TextBox 6"/>
          <p:cNvSpPr txBox="1"/>
          <p:nvPr/>
        </p:nvSpPr>
        <p:spPr>
          <a:xfrm>
            <a:off x="857625" y="1305721"/>
            <a:ext cx="7494104" cy="954107"/>
          </a:xfrm>
          <a:prstGeom prst="rect">
            <a:avLst/>
          </a:prstGeom>
          <a:noFill/>
        </p:spPr>
        <p:txBody>
          <a:bodyPr wrap="square" rtlCol="0">
            <a:spAutoFit/>
          </a:bodyPr>
          <a:lstStyle/>
          <a:p>
            <a:pPr algn="ctr" defTabSz="457200"/>
            <a:r>
              <a:rPr lang="en-US" sz="2800" dirty="0">
                <a:solidFill>
                  <a:srgbClr val="64009E"/>
                </a:solidFill>
              </a:rPr>
              <a:t>This plate shows you how much of each food group you should eat each day…</a:t>
            </a:r>
            <a:endParaRPr lang="en-US" sz="2800" dirty="0">
              <a:solidFill>
                <a:srgbClr val="614596">
                  <a:lumMod val="20000"/>
                  <a:lumOff val="80000"/>
                </a:srgbClr>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2181" b="100000" l="4297" r="90234">
                        <a14:foregroundMark x1="66406" y1="80997" x2="66406" y2="80997"/>
                        <a14:foregroundMark x1="70117" y1="82243" x2="70117" y2="82243"/>
                        <a14:foregroundMark x1="79492" y1="82866" x2="79492" y2="82866"/>
                        <a14:foregroundMark x1="43555" y1="95950" x2="43555" y2="95950"/>
                        <a14:foregroundMark x1="35156" y1="91277" x2="35156" y2="91277"/>
                        <a14:foregroundMark x1="10547" y1="70717" x2="10547" y2="70717"/>
                        <a14:foregroundMark x1="24805" y1="71340" x2="24805" y2="71340"/>
                        <a14:foregroundMark x1="13477" y1="72274" x2="13477" y2="72274"/>
                        <a14:foregroundMark x1="14648" y1="72274" x2="14648" y2="72274"/>
                        <a14:backgroundMark x1="21875" y1="74455" x2="21875" y2="74455"/>
                        <a14:backgroundMark x1="16797" y1="73832" x2="16797" y2="73832"/>
                      </a14:backgroundRemoval>
                    </a14:imgEffect>
                  </a14:imgLayer>
                </a14:imgProps>
              </a:ext>
            </a:extLst>
          </a:blip>
          <a:stretch>
            <a:fillRect/>
          </a:stretch>
        </p:blipFill>
        <p:spPr>
          <a:xfrm>
            <a:off x="1320800" y="2259828"/>
            <a:ext cx="6502400" cy="4076700"/>
          </a:xfrm>
          <a:prstGeom prst="rect">
            <a:avLst/>
          </a:prstGeom>
        </p:spPr>
      </p:pic>
    </p:spTree>
    <p:extLst>
      <p:ext uri="{BB962C8B-B14F-4D97-AF65-F5344CB8AC3E}">
        <p14:creationId xmlns:p14="http://schemas.microsoft.com/office/powerpoint/2010/main" val="383855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u="sng" dirty="0" smtClean="0"/>
              <a:t>English lesson - Tuesday</a:t>
            </a:r>
            <a:endParaRPr lang="en-GB" b="1" i="1" u="sng" dirty="0"/>
          </a:p>
        </p:txBody>
      </p:sp>
      <p:sp>
        <p:nvSpPr>
          <p:cNvPr id="3" name="Content Placeholder 2"/>
          <p:cNvSpPr>
            <a:spLocks noGrp="1"/>
          </p:cNvSpPr>
          <p:nvPr>
            <p:ph idx="1"/>
          </p:nvPr>
        </p:nvSpPr>
        <p:spPr>
          <a:solidFill>
            <a:srgbClr val="FFFF00"/>
          </a:solidFill>
          <a:ln>
            <a:solidFill>
              <a:schemeClr val="accent1"/>
            </a:solidFill>
          </a:ln>
        </p:spPr>
        <p:txBody>
          <a:bodyPr>
            <a:normAutofit lnSpcReduction="10000"/>
          </a:bodyPr>
          <a:lstStyle/>
          <a:p>
            <a:pPr marL="0" indent="0">
              <a:buNone/>
            </a:pPr>
            <a:r>
              <a:rPr lang="en-GB" dirty="0" smtClean="0"/>
              <a:t>Can I write sentences about different food groups?</a:t>
            </a:r>
          </a:p>
          <a:p>
            <a:pPr marL="0" indent="0">
              <a:buNone/>
            </a:pPr>
            <a:endParaRPr lang="en-GB" dirty="0"/>
          </a:p>
          <a:p>
            <a:pPr marL="0" indent="0">
              <a:buNone/>
            </a:pPr>
            <a:r>
              <a:rPr lang="en-GB" dirty="0" smtClean="0"/>
              <a:t>Carbohydrates				proteins</a:t>
            </a:r>
          </a:p>
          <a:p>
            <a:pPr marL="0" indent="0">
              <a:buNone/>
            </a:pPr>
            <a:endParaRPr lang="en-GB" dirty="0"/>
          </a:p>
          <a:p>
            <a:pPr marL="0" indent="0">
              <a:buNone/>
            </a:pPr>
            <a:r>
              <a:rPr lang="en-GB" dirty="0" smtClean="0"/>
              <a:t>Milk and diary				fats and sugars</a:t>
            </a:r>
          </a:p>
          <a:p>
            <a:pPr marL="0" indent="0">
              <a:buNone/>
            </a:pPr>
            <a:endParaRPr lang="en-GB" dirty="0"/>
          </a:p>
          <a:p>
            <a:pPr marL="0" indent="0">
              <a:buNone/>
            </a:pPr>
            <a:r>
              <a:rPr lang="en-GB" dirty="0" smtClean="0"/>
              <a:t>Fruit and vegetables</a:t>
            </a:r>
            <a:endParaRPr lang="en-GB" dirty="0"/>
          </a:p>
        </p:txBody>
      </p:sp>
    </p:spTree>
    <p:extLst>
      <p:ext uri="{BB962C8B-B14F-4D97-AF65-F5344CB8AC3E}">
        <p14:creationId xmlns:p14="http://schemas.microsoft.com/office/powerpoint/2010/main" val="3073788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GB" sz="2700" dirty="0" smtClean="0">
                <a:latin typeface="Twinkl Cursive Looped" panose="02000000000000000000" pitchFamily="2" charset="0"/>
              </a:rPr>
              <a:t>Using your notes from earlier, explain what each food group does and give some examples of foods in it</a:t>
            </a:r>
            <a:r>
              <a:rPr lang="en-GB" dirty="0" smtClean="0"/>
              <a:t>.</a:t>
            </a:r>
            <a:endParaRPr lang="en-GB" dirty="0"/>
          </a:p>
        </p:txBody>
      </p:sp>
      <p:sp>
        <p:nvSpPr>
          <p:cNvPr id="3" name="Content Placeholder 2"/>
          <p:cNvSpPr>
            <a:spLocks noGrp="1"/>
          </p:cNvSpPr>
          <p:nvPr>
            <p:ph idx="1"/>
          </p:nvPr>
        </p:nvSpPr>
        <p:spPr>
          <a:solidFill>
            <a:srgbClr val="FFFF00"/>
          </a:solidFill>
        </p:spPr>
        <p:txBody>
          <a:bodyPr>
            <a:normAutofit/>
          </a:bodyPr>
          <a:lstStyle/>
          <a:p>
            <a:pPr marL="0" indent="0" algn="ctr">
              <a:buNone/>
            </a:pPr>
            <a:r>
              <a:rPr lang="en-GB" dirty="0" smtClean="0">
                <a:solidFill>
                  <a:srgbClr val="FF0000"/>
                </a:solidFill>
              </a:rPr>
              <a:t>Make each one a new sub-heading</a:t>
            </a:r>
            <a:endParaRPr lang="en-GB" dirty="0"/>
          </a:p>
          <a:p>
            <a:pPr marL="0" indent="0">
              <a:buNone/>
            </a:pPr>
            <a:r>
              <a:rPr lang="en-GB" u="sng" dirty="0" smtClean="0"/>
              <a:t>Here’s some notes to remind you.</a:t>
            </a:r>
          </a:p>
          <a:p>
            <a:pPr marL="0" indent="0">
              <a:buNone/>
            </a:pPr>
            <a:r>
              <a:rPr lang="en-GB" sz="2000" dirty="0" smtClean="0"/>
              <a:t>Carbohydrates – provide slow release energy, fills us up </a:t>
            </a:r>
            <a:r>
              <a:rPr lang="en-GB" sz="2000" dirty="0" smtClean="0">
                <a:solidFill>
                  <a:srgbClr val="FF0000"/>
                </a:solidFill>
              </a:rPr>
              <a:t>(bread, pasta, rice)</a:t>
            </a:r>
          </a:p>
          <a:p>
            <a:pPr marL="0" indent="0">
              <a:buNone/>
            </a:pPr>
            <a:r>
              <a:rPr lang="en-GB" sz="2000" dirty="0" smtClean="0"/>
              <a:t>Proteins – helps to grow and repair your body  </a:t>
            </a:r>
            <a:r>
              <a:rPr lang="en-GB" sz="2000" dirty="0" smtClean="0">
                <a:solidFill>
                  <a:srgbClr val="FF0000"/>
                </a:solidFill>
              </a:rPr>
              <a:t>(meat, eggs, </a:t>
            </a:r>
            <a:r>
              <a:rPr lang="en-GB" sz="2000" dirty="0" err="1">
                <a:solidFill>
                  <a:srgbClr val="FF0000"/>
                </a:solidFill>
              </a:rPr>
              <a:t>q</a:t>
            </a:r>
            <a:r>
              <a:rPr lang="en-GB" sz="2000" dirty="0" err="1" smtClean="0">
                <a:solidFill>
                  <a:srgbClr val="FF0000"/>
                </a:solidFill>
              </a:rPr>
              <a:t>uorn</a:t>
            </a:r>
            <a:r>
              <a:rPr lang="en-GB" sz="2000" dirty="0" smtClean="0">
                <a:solidFill>
                  <a:srgbClr val="FF0000"/>
                </a:solidFill>
              </a:rPr>
              <a:t>, nuts)</a:t>
            </a:r>
          </a:p>
          <a:p>
            <a:pPr marL="0" indent="0">
              <a:buNone/>
            </a:pPr>
            <a:r>
              <a:rPr lang="en-GB" sz="2000" dirty="0" smtClean="0"/>
              <a:t>Dairy and milk – calcium helps to make our bones and teeth grow and stay healthy.  </a:t>
            </a:r>
            <a:r>
              <a:rPr lang="en-GB" sz="2000" dirty="0" smtClean="0">
                <a:solidFill>
                  <a:srgbClr val="FF0000"/>
                </a:solidFill>
              </a:rPr>
              <a:t>(milk, cheese, yogurt)</a:t>
            </a:r>
          </a:p>
          <a:p>
            <a:pPr marL="0" indent="0">
              <a:buNone/>
            </a:pPr>
            <a:r>
              <a:rPr lang="en-GB" sz="2000" dirty="0" smtClean="0"/>
              <a:t>Fruit and vegetables – Gives us fibre, vitamins and minerals, need 5 portions and helps to keep our bodies healthy and regular.  </a:t>
            </a:r>
            <a:r>
              <a:rPr lang="en-GB" sz="2000" dirty="0" smtClean="0">
                <a:solidFill>
                  <a:srgbClr val="FF0000"/>
                </a:solidFill>
              </a:rPr>
              <a:t>(carrots, tomatoes)</a:t>
            </a:r>
          </a:p>
          <a:p>
            <a:pPr marL="0" indent="0">
              <a:buNone/>
            </a:pPr>
            <a:r>
              <a:rPr lang="en-GB" sz="2000" dirty="0" smtClean="0"/>
              <a:t>Fats and sugars – provide quick release energy, don’t eat too much </a:t>
            </a:r>
            <a:r>
              <a:rPr lang="en-GB" sz="2000" dirty="0" smtClean="0">
                <a:solidFill>
                  <a:srgbClr val="FF0000"/>
                </a:solidFill>
              </a:rPr>
              <a:t>(sweets, cakes, biscuits, chocolate)</a:t>
            </a:r>
          </a:p>
        </p:txBody>
      </p:sp>
    </p:spTree>
    <p:extLst>
      <p:ext uri="{BB962C8B-B14F-4D97-AF65-F5344CB8AC3E}">
        <p14:creationId xmlns:p14="http://schemas.microsoft.com/office/powerpoint/2010/main" val="2915682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GB" dirty="0" smtClean="0"/>
              <a:t>This is the food pyramid</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1988840"/>
            <a:ext cx="660330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1412776"/>
            <a:ext cx="3275856" cy="3477875"/>
          </a:xfrm>
          <a:prstGeom prst="rect">
            <a:avLst/>
          </a:prstGeom>
          <a:solidFill>
            <a:srgbClr val="FFC000"/>
          </a:solidFill>
        </p:spPr>
        <p:txBody>
          <a:bodyPr wrap="square" rtlCol="0">
            <a:spAutoFit/>
          </a:bodyPr>
          <a:lstStyle/>
          <a:p>
            <a:r>
              <a:rPr lang="en-GB" sz="2000" dirty="0" smtClean="0">
                <a:latin typeface="Twinkl Cursive Looped" panose="02000000000000000000" pitchFamily="2" charset="0"/>
              </a:rPr>
              <a:t>It shows how much of each food group adults should eat.</a:t>
            </a:r>
            <a:endParaRPr lang="en-GB" sz="2000" dirty="0">
              <a:latin typeface="Twinkl Cursive Looped" panose="02000000000000000000" pitchFamily="2" charset="0"/>
            </a:endParaRPr>
          </a:p>
          <a:p>
            <a:r>
              <a:rPr lang="en-GB" sz="2000" dirty="0" smtClean="0">
                <a:latin typeface="Twinkl Cursive Looped" panose="02000000000000000000" pitchFamily="2" charset="0"/>
              </a:rPr>
              <a:t>We should eat the most from the carbohydrates group at the bottom and the least from the fats and sugars group at the top.</a:t>
            </a:r>
          </a:p>
          <a:p>
            <a:r>
              <a:rPr lang="en-GB" sz="2000" dirty="0" smtClean="0">
                <a:latin typeface="Twinkl Cursive Looped" panose="02000000000000000000" pitchFamily="2" charset="0"/>
              </a:rPr>
              <a:t>In order to eat a balanced diet, we should eat foods from each of the groups</a:t>
            </a:r>
            <a:endParaRPr lang="en-GB" sz="2000" dirty="0">
              <a:latin typeface="Twinkl Cursive Looped" panose="02000000000000000000" pitchFamily="2" charset="0"/>
            </a:endParaRPr>
          </a:p>
        </p:txBody>
      </p:sp>
    </p:spTree>
    <p:extLst>
      <p:ext uri="{BB962C8B-B14F-4D97-AF65-F5344CB8AC3E}">
        <p14:creationId xmlns:p14="http://schemas.microsoft.com/office/powerpoint/2010/main" val="2028366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en-GB" dirty="0" smtClean="0"/>
              <a:t>Split a piece of paper into 6 and label these sub-headings</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14728563"/>
              </p:ext>
            </p:extLst>
          </p:nvPr>
        </p:nvGraphicFramePr>
        <p:xfrm>
          <a:off x="457200" y="1600200"/>
          <a:ext cx="8229600" cy="44907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GB" u="sng" dirty="0" smtClean="0"/>
                        <a:t>Carbohydrates</a:t>
                      </a:r>
                      <a:endParaRPr lang="en-GB" u="sng" dirty="0"/>
                    </a:p>
                  </a:txBody>
                  <a:tcPr/>
                </a:tc>
                <a:tc>
                  <a:txBody>
                    <a:bodyPr/>
                    <a:lstStyle/>
                    <a:p>
                      <a:r>
                        <a:rPr lang="en-GB" u="sng" dirty="0" smtClean="0"/>
                        <a:t>Proteins</a:t>
                      </a:r>
                      <a:endParaRPr lang="en-GB" u="sng" dirty="0"/>
                    </a:p>
                  </a:txBody>
                  <a:tcPr/>
                </a:tc>
                <a:tc>
                  <a:txBody>
                    <a:bodyPr/>
                    <a:lstStyle/>
                    <a:p>
                      <a:r>
                        <a:rPr lang="en-GB" u="sng" dirty="0" smtClean="0"/>
                        <a:t>Milk and dairy</a:t>
                      </a:r>
                      <a:endParaRPr lang="en-GB" u="sng" dirty="0"/>
                    </a:p>
                  </a:txBody>
                  <a:tcPr/>
                </a:tc>
              </a:tr>
              <a:tr h="370840">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a:txBody>
                  <a:tcPr/>
                </a:tc>
                <a:tc>
                  <a:txBody>
                    <a:bodyPr/>
                    <a:lstStyle/>
                    <a:p>
                      <a:endParaRPr lang="en-GB"/>
                    </a:p>
                  </a:txBody>
                  <a:tcPr/>
                </a:tc>
                <a:tc>
                  <a:txBody>
                    <a:bodyPr/>
                    <a:lstStyle/>
                    <a:p>
                      <a:endParaRPr lang="en-GB"/>
                    </a:p>
                  </a:txBody>
                  <a:tcPr/>
                </a:tc>
              </a:tr>
              <a:tr h="370840">
                <a:tc>
                  <a:txBody>
                    <a:bodyPr/>
                    <a:lstStyle/>
                    <a:p>
                      <a:r>
                        <a:rPr lang="en-GB" b="1" u="sng" dirty="0" smtClean="0"/>
                        <a:t>Fruits</a:t>
                      </a:r>
                      <a:endParaRPr lang="en-GB" b="1" u="sng" dirty="0"/>
                    </a:p>
                  </a:txBody>
                  <a:tcPr/>
                </a:tc>
                <a:tc>
                  <a:txBody>
                    <a:bodyPr/>
                    <a:lstStyle/>
                    <a:p>
                      <a:r>
                        <a:rPr lang="en-GB" b="1" u="sng" dirty="0" smtClean="0"/>
                        <a:t>Vegetables</a:t>
                      </a:r>
                      <a:endParaRPr lang="en-GB" b="1" u="sng" dirty="0"/>
                    </a:p>
                  </a:txBody>
                  <a:tcPr/>
                </a:tc>
                <a:tc>
                  <a:txBody>
                    <a:bodyPr/>
                    <a:lstStyle/>
                    <a:p>
                      <a:r>
                        <a:rPr lang="en-GB" b="1" u="sng" dirty="0" smtClean="0"/>
                        <a:t>Fats and Sugars</a:t>
                      </a:r>
                      <a:endParaRPr lang="en-GB" b="1" u="sng" dirty="0"/>
                    </a:p>
                  </a:txBody>
                  <a:tcPr/>
                </a:tc>
              </a:tr>
              <a:tr h="370840">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a:p>
                  </a:txBody>
                  <a:tcPr/>
                </a:tc>
                <a:tc>
                  <a:txBody>
                    <a:bodyPr/>
                    <a:lstStyle/>
                    <a:p>
                      <a:endParaRPr lang="en-GB"/>
                    </a:p>
                  </a:txBody>
                  <a:tcPr/>
                </a:tc>
                <a:tc>
                  <a:txBody>
                    <a:bodyPr/>
                    <a:lstStyle/>
                    <a:p>
                      <a:endParaRPr lang="en-GB" dirty="0"/>
                    </a:p>
                  </a:txBody>
                  <a:tcPr/>
                </a:tc>
              </a:tr>
            </a:tbl>
          </a:graphicData>
        </a:graphic>
      </p:graphicFrame>
      <p:sp>
        <p:nvSpPr>
          <p:cNvPr id="8" name="TextBox 7"/>
          <p:cNvSpPr txBox="1"/>
          <p:nvPr/>
        </p:nvSpPr>
        <p:spPr>
          <a:xfrm>
            <a:off x="539552" y="5589240"/>
            <a:ext cx="7992888" cy="1200329"/>
          </a:xfrm>
          <a:prstGeom prst="rect">
            <a:avLst/>
          </a:prstGeom>
          <a:solidFill>
            <a:srgbClr val="FFFF00"/>
          </a:solidFill>
        </p:spPr>
        <p:txBody>
          <a:bodyPr wrap="square" rtlCol="0">
            <a:spAutoFit/>
          </a:bodyPr>
          <a:lstStyle/>
          <a:p>
            <a:r>
              <a:rPr lang="en-GB" sz="2400" dirty="0" smtClean="0">
                <a:latin typeface="Twinkl Cursive Looped" panose="02000000000000000000" pitchFamily="2" charset="0"/>
              </a:rPr>
              <a:t>As you go through the </a:t>
            </a:r>
            <a:r>
              <a:rPr lang="en-GB" sz="2400" dirty="0" err="1" smtClean="0">
                <a:latin typeface="Twinkl Cursive Looped" panose="02000000000000000000" pitchFamily="2" charset="0"/>
              </a:rPr>
              <a:t>powerpoint</a:t>
            </a:r>
            <a:r>
              <a:rPr lang="en-GB" sz="2400" dirty="0" smtClean="0">
                <a:latin typeface="Twinkl Cursive Looped" panose="02000000000000000000" pitchFamily="2" charset="0"/>
              </a:rPr>
              <a:t>, make a note about what each food group does within your body and draw a couple of example foods in each box.</a:t>
            </a:r>
            <a:endParaRPr lang="en-GB" sz="2400" dirty="0">
              <a:latin typeface="Twinkl Cursive Looped" panose="02000000000000000000" pitchFamily="2" charset="0"/>
            </a:endParaRPr>
          </a:p>
        </p:txBody>
      </p:sp>
    </p:spTree>
    <p:extLst>
      <p:ext uri="{BB962C8B-B14F-4D97-AF65-F5344CB8AC3E}">
        <p14:creationId xmlns:p14="http://schemas.microsoft.com/office/powerpoint/2010/main" val="2144131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GB" b="1" u="sng" dirty="0" smtClean="0">
                <a:latin typeface="Twinkl Cursive Looped" panose="02000000000000000000" pitchFamily="2" charset="0"/>
              </a:rPr>
              <a:t>Carbohydrates</a:t>
            </a:r>
            <a:endParaRPr lang="en-GB" b="1" u="sng" dirty="0">
              <a:latin typeface="Twinkl Cursive Looped" panose="02000000000000000000" pitchFamily="2"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637367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948264" y="1772816"/>
            <a:ext cx="1800200" cy="3970318"/>
          </a:xfrm>
          <a:prstGeom prst="rect">
            <a:avLst/>
          </a:prstGeom>
          <a:solidFill>
            <a:srgbClr val="FFFF00"/>
          </a:solidFill>
        </p:spPr>
        <p:txBody>
          <a:bodyPr wrap="square" rtlCol="0">
            <a:spAutoFit/>
          </a:bodyPr>
          <a:lstStyle/>
          <a:p>
            <a:r>
              <a:rPr lang="en-GB" dirty="0" smtClean="0"/>
              <a:t>Starchy foods give us slow release energy.</a:t>
            </a:r>
          </a:p>
          <a:p>
            <a:endParaRPr lang="en-GB" dirty="0"/>
          </a:p>
          <a:p>
            <a:r>
              <a:rPr lang="en-GB" dirty="0" smtClean="0"/>
              <a:t>E.G bread, rice, pasta and cereals</a:t>
            </a:r>
          </a:p>
          <a:p>
            <a:endParaRPr lang="en-GB" dirty="0"/>
          </a:p>
          <a:p>
            <a:r>
              <a:rPr lang="en-GB" dirty="0" smtClean="0"/>
              <a:t>These will keep you filled up for longer and slowly release into your body throughout the day.</a:t>
            </a:r>
            <a:endParaRPr lang="en-GB" dirty="0"/>
          </a:p>
        </p:txBody>
      </p:sp>
    </p:spTree>
    <p:extLst>
      <p:ext uri="{BB962C8B-B14F-4D97-AF65-F5344CB8AC3E}">
        <p14:creationId xmlns:p14="http://schemas.microsoft.com/office/powerpoint/2010/main" val="2653156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altLang="en-US" sz="2800" dirty="0" smtClean="0">
                <a:solidFill>
                  <a:srgbClr val="7B9899"/>
                </a:solidFill>
              </a:rPr>
              <a:t>These foods are all a good source of </a:t>
            </a:r>
            <a:r>
              <a:rPr lang="en-GB" altLang="en-US" sz="2800" dirty="0" smtClean="0">
                <a:solidFill>
                  <a:srgbClr val="7B9899"/>
                </a:solidFill>
              </a:rPr>
              <a:t>carbohydrates</a:t>
            </a:r>
            <a:endParaRPr lang="en-GB" altLang="en-US" sz="2800" dirty="0" smtClean="0">
              <a:solidFill>
                <a:srgbClr val="7B9899"/>
              </a:solidFill>
            </a:endParaRPr>
          </a:p>
        </p:txBody>
      </p:sp>
      <p:pic>
        <p:nvPicPr>
          <p:cNvPr id="17411" name="Content Placeholder 3" descr="http://www.faqs.org/photo-dict/photofiles/list/307/805bread.jpg"/>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42938" y="1643063"/>
            <a:ext cx="2714625" cy="2143125"/>
          </a:xfrm>
        </p:spPr>
      </p:pic>
      <p:pic>
        <p:nvPicPr>
          <p:cNvPr id="17412" name="Picture 1035" descr="types-of-lent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1571625"/>
            <a:ext cx="1658938"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039" descr="Nu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4286250"/>
            <a:ext cx="30480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 descr="http://t3.gstatic.com/images?q=tbn:ANd9GcTuewDlSMzJKvwxe_anZX7bnO2bH6VE39yKKVCp8g6EzX345mGe5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6438" y="4643438"/>
            <a:ext cx="28098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AutoShape 4" descr="data:image/jpg;base64,/9j/4AAQSkZJRgABAQAAAQABAAD/2wBDAAkGBwgHBgkIBwgKCgkLDRYPDQwMDRsUFRAWIB0iIiAdHx8kKDQsJCYxJx8fLT0tMTU3Ojo6Iys/RD84QzQ5Ojf/2wBDAQoKCg0MDRoPDxo3JR8lNzc3Nzc3Nzc3Nzc3Nzc3Nzc3Nzc3Nzc3Nzc3Nzc3Nzc3Nzc3Nzc3Nzc3Nzc3Nzc3Nzf/wAARCADhAOEDASIAAhEBAxEB/8QAHAAAAwADAQEBAAAAAAAAAAAABAUGAAMHAgEI/8QARBAAAgEDAgMGAgcFBwMDBQAAAQIDAAQRBSESMUEGEyJRYXGBkRQjMlKhscEVM0Jy0QcWVGKS4fAkNFNzgvE1NmOjsv/EABkBAAMBAQEAAAAAAAAAAAAAAAECAwQABf/EACQRAAMAAgMAAgIDAQEAAAAAAAABAhEhAxIxE0EyUQQUImEz/9oADAMBAAIRAxEAPwC/tosjOw8gBXia2DTKeE46gHY1tsz4BnejUUDfhyT0FeLjJ6zrqC92ykcPCBjka8TMjzd0x8IAOfOjJQGVjywOQpJfzd3cK6EFW2OOlND6MC/0O7XAXiwuSenlRSOBnJGRU/DqeNsjNM4LpHGSd/wqvfJO4foy4srtyoK5kZOW58/KvrzjBPFge9J7+5maNu62bGRmut5QIh5PFtNM+oNCMsrDiyOW1bbpmRgOVKNN1CWK4MrKOJDkrnc+Yphd3sNxGJIzlTvvsRUF4aKTTB7qZk8Wdx0qd1WcB4xnxE5zR1/djPPn5monWdYX9o90G4hH9ojz8qD2sIrE4LK3uAIRxMMjfJoy1nCgM8gxg7Z86irPV1k4Y0HE7bBfOr7QtCM0az34b0iGw+NIk3oampWWC3F/GqsS4AA6VB67rYh1S2lhY5hlDkg9K7dFZxRoESNEUdFUUq1fs3o2oRsdQsbeTO3H3eG+BG+aeePDyyC514hRYautxb26xMTGw4ic+m1NbWQFx3jD0pPp/Ze20ziNrPdvBnwQsw8Px604traTBLwoAOSjdhS4Y1OWEPcKVkVgAp5Nml7Sd26lXztueVFPBIPEqDh8iKEliGDxJj0xRbYJwebi7BTn86WTXY38XLpWy6sjOmbebhfGeF+R+PSpnUJ5rOQxXKMknQHr7VOm0WiU/D7qd5xSKnEMt4autEaQ2cOADw44mJ6CuSpdm81JVQ5CHJPrXVNGmK2QaM/wk589jVOPT2LzeYHVg6lXIyGO+QOXlX3vZJr9IX2CjOelZpZQ20ZAPiGDiiobdGumdlBIxhjyarJZMdNJtnxFDalK0XeZjUJjkh68q3zzHiVWH8xouCAW6yEOzF2LeI54c9B6UFeD63c7c9qtU9ZITSujVxR+a/I1laeJPM/OsqPYv1EumXIkgTB3Ipm14sPMgqBnOd81z7sbra3VqniwyjDD1FVMrd/GSozkbsKhlp4NNQs7GP7QhmVst8qWahPH3ZjQ7nNCLZXNpOJAQYmHXfaluuXMnEkNuR3kgP8A7aOX9hULOj085ccUZKsOY60dY6iSWj4jxJz2O/tUjdTzWvjDFWUc8/nWu17XWy/V38TxkcpYtwfcf0orLeRml4dEbUVKcOaBuL7CnnUzH2k02dsJfwsT04iD8iK9S6ta4H1oJ81yfyoN0mCYQcbvgmLgbmvM98QMZxkUm/aE0hxZ2FxKx5E+EUDqVj2mmXi+gyRxHpGcn51ylso+qPmv648SmGz+suDsMck9T61MaNpeq6vqSWlvETJJuzMSAo6sTTS0gkhnMU0TJIPtLIMH8auux6KJ5SoHFgLlRVpr458J1tjjsv2Q0/Q4M/8AdXrjxTOmAP5R0H41YQqIUCdRgUJaKABg79aK4Rz60irOzPyPOmbJpODYczSwzG4uGyfCmwFGSE4zj41OtcCK/njZuHDk4PXNCqDxwmUcI/yjHSiIwNwoy439KWWlwOAZJ5/OmcUgAz5104ZO00bGjRsLtk+dCXNoOEjbPniimnBGeYPI+VaZZhg8qNdcE57JiiezbGUKkj0pVrOmRX9pJBeJ3kTZGxwynzU9DTea5Cuckj35UBNdRO0nAcsm7CpGuXRIaJ2GhtCZDqbyFW5LDjHlneq21j+hKFSXiGNgRil1rfJb6iglOEkbgff5Gmt4CEYkbjY02W9j094NWmai1sWt3YZU42p3FqEZZGBxviud3181tdd4R4eRphaaoXUeLAPI1ysF8SZ0c3fFHxK4xjO1BSuW3JAHrSC01LIGTyoqS/MqYjO486q+TK2Z1w9XoP4z/lrKWfTG8vzrKTsP1OB6Nq0ul6gGQkxuwDLn8feuo6b2iiKhGfB/zbU50bs5pdkqm1022Dj+Jow7fM04eyWSPhkjiI5eKJSKPJU3tLZZVjT2IZdciZCSw5bb7VO3mpWzSiRsMy5wM0517sdaXnE9q0tjL5xbofdenwrmuvaRqujzMtyWkhz4Zk+y39KER2focyvoe91ca9O0NpgRqMySt9lB/wA6Vk3Y+0AUG5nkJ3zgKP1q57N6bZWfZyxiXlJbpNK3V3YZ38+f4U0ttNieTvmjGT9kdBTrKehXZHWPZy2idnt7KONn3bCfgM8h6U/s+yyllMhAXAOEGMVTQ2yxgKn470QGQJxHlyotOnsm+THgDaaXDboBHGgIHMCiTAoXGD8zRUeN99/yr6wGMjBruhJ8jbJzWdHsr+Hu7mEcQ+xKo8Se39Kk9Aik0jVrrT7jAdfFGw2Ei9CK6BcjA96lO0kKTCF0dFvoPrIN93AO6n0I/EUt+YNHE97KHTrlZJGXkRTUMOHPSpLR7xZuGZSQJVDDPPPUGqKG6VlG43pONi8sbNrSd5FkgipLXYHN4twpw3I4PPHnVNcSgKxU7VHa3e+NvFj40aG4tMKF/KO7eJuW5XPP0p5bah30KMJCBnO3lUDYaujStBKRk7gjkR+hp/BdKqYGQAMbVNvBSoTRV/SuNcHahpLhgu9Kba88Iy3tXprsPzyMYOfOhnJP48HqR2klZT5c6FjjmjeTw4t3/eN8fzr2Z4yzEnPnmgp7qFIZu5ZuKRt/FsMUyWhlkSXj8V/JIGHdDiAGeoq1jkN1YJJzJQEj4Cud3TpaxStxZeZuRq47NXLNp6Kw34cYow/oPItZJnW7ccTKaR2V41nIIpSe6J8J+76VZ61Z8ZJBwRUfqVp4jkDHWkTwyktNYHsOoKSDxg+W/KmUV8rKSzdOh51z6O7lsW4ZAXh6EcxTSLU4p4xwMp8yGpnL9A5TK36Yn/5P9YrKlPpKf4g/MVlDDO+NHX4e5SYR8Y4xzFEPAxbCgcJ6mhu5jSQSD7ROWJ3zRbTFVGSCfPFWn/pipvKaNM1oeE53wKl9f02K4hdTyxuDVS1ySM52xuKSatcIsbcs4pLx9FOLtnZNdkLx5JH0WU5axXKnnmLO3yP51aI47psZGAeZrnnZi7gHba7BxmayZceeGU/l+VXsM0eCBzBwc9arOFsbkWxjEfAMkGtqEMOHA2odJAwG/Kt0bAHeiqINYN8caDJK8/KtWoW7sgMDlcdASK3KT6e1fJZeFMDY0zw0TTaYsVZEV+8YnPQnNK5u6W776SMH6oR8XUbk/rTa4mVQdxy+NT19dgBzx4x0qD9wa4z6JtSuE0vWESPaG5UyRgdGH2h+tNbLUe8A7vLN5KM1PXGlTdqtXs1WQw2lmzPPKmMnOMIvqcE+g38s39lYw2kAit4ljiA5Dmfc9aFJT4x3SxhoUzG9lUhUC/zHFJr3s5qF5uLiGPOeYY/kKultsjYADyxW4WY+0Sygc9+ddhsn8qk5FP2F1uOYSxXloxU5Ayy4+YrG/bOlqfptk5jXnJFhwPlXV5bc4IViw8qW3UahuEkA4OwG9Cs+MrHLkgrTWIblFKyDiz7EUSb1s7ucc9qZaz2Z03UVJaPuLo/Zmj8Bz69DXNdeg1fs/ddzcMWjb93IQcN/vQjjVfiyjqfstJr7jzhh86Xz3yQRks4A5kk4FQzazfuOFZAnstBfSZ5Js3LvJ5ZOauv41NbYr5JTKpbs6hfqQT3Snb/N610TSZysCKrY2wa5hpE6kp3YLMTgKBkk+VdK0WwkSFXuiQxGe7Xp71KkpeDqfYNuyZQQp4+mwpDf2FwQSLWVh6LmreytyBngU+g60ZLbl0yyCM+VK1kn2Us4tfRjdSuG+6diKnryIo3EhKnzFds1jSbe9Ui5hR9jhsbj2Ncu7V6NJpXFMnE9qf4jzQ+R/rT8T3gplNE19In/APO/zrKX/SPWsrf8TM/yo/TH0nxcTq4PXyr6boMMs3LlvRktsmAMDGetCTWanOF98V5u0MnLBLzU0iTxsq+mal9c1Ze6d87YJBzTjU9HjmDeNkY8mG4+IobTezltKB9LRLyYDLLISscZ6Dh5sffagk6eCqcysnIoNZmtu0EeowOpaJvsk7MDsQfcZrrWl65BfWqXVoxZcDjUnxIfI/1qnsdOggjCLBaqgGAqwIo/AClerdm7OVmnsQtpc4yHgGMn1ArVyYpJIlNf62bbTUlOMncjamsF6rYzXPFvZ9OnNvqmAc+CZFwG9x0pmNWMTY4uXxrPlyO+NPwvkuVxk0De3yjk3vvUm2uqY88ftk0sve0AAODnbrTPkeMCTw7H2o6uqg4blUnqGpSSM2CW4jhVHMk8hSTUO0AaQon1kh24V6e9OOw9o9zrMN3feJIMyKg5Bunxz+VBy1tl0lKOg6BpzabpcMEuDMcyTEffPP4DYfCncbIkfGWAXzJoON+LkOInoK3dw2A0+56DoK5IzVv02vdF1IjjDLjGW6/CvoSaUAPI2B0XYVkRLHDA4HyohG5DgIyM1RbItpeIHa3YHIY5PPc5oOfT8N3inxefnTgjJG23P41pkwMjfai5TDNtExeloCTIucciNxSjtLpya1pElvIuGKccJIyUcZxj0qrvIVKMSBy51P3szeJSPFjYjrUWuu0aZrscTWAqxV1wynBz0rVcxBcbbVS9pbQW+tzAAESAPt543/EVv7O6cl1crcSx5SJsqrDYt0zWj5cbHc/Q37B9mf2fCNQvhxXco+rjI/coep/zHy6D3rodnFuoCZAFKrKMtwn7RPPPWnlmjIig49vKs7p3WWK0pWA2yjOSCccsCj5Iu7hdxknG5O9BQKeEMoIGOu1EtNwwiPJIHUnJNW48JbMnJl1oTXaNEpT7YO/F5VNarbxzQSRzIrxsCrqeTDqKo72bLsuDsOdTt/MvC2dqz1p5NfHvRB/3CsP8bN/prKpOL3rKb+1yfsP9eP0dUZU4ih4eI8x51qmUqdlHLc9aI8HfNj7eBnzIoa7bwnh586rS0Y59F9woxniBI6E0mmnMEonj8Micx0Pp7U3l4m34VO5yAeVTuvFuBwigOwHwHWs9N+mvjSeh9a3puIe8jUcJGCOZB8q9WokfGQBwthlAwR5+9T2hXgguDbqwb6vcnzHX8aoUuWkUJCcfeb+lWm01li3LTwhbrWkR6ie68JZuvlQ2n9hrO3H/AFF3ey5H2FcIo/An8aoIIhGCWG/qedHRx+EHAGOopU2wVTSI7Vewto0RNneXVs5G3HiRf0P41zLtNoGv6bGZJVSa0yVM9uxIX+YHdfiK/QZiBAyQeozQN9ao/jEYLMNzjc+h/wB6ea6POBZ5HSw2cE7O6cGdcDibnXVdD0woipD4SCC7Y2Hn8aHn7PWtldvcWkIhzu8a/Zz6DpVRpkSw2yDqwDSMfy/Gg67vLK08To3xQIiqMuATkYO9ERxyGbMj8adNuRraqjGeYHnWyPbbAFOsGV0fYwM8sH1r2AUIBOehJ518YkuuAMda9FwBvzFHBN5Pksix8z4juPap++1dxJiNCV38R86PvpWKHAxvjJ8qR3Vk5kRV4gpz4iTsanVN6NHFErbGUUve2++PEDkVO6pCtt9gEKDuOgpzboY04DjI5nzpXrSlonUnAZSM/CkzrBRaZz7tHOk+oIFAJjXh4h161QaBahIY0weW+1c80y6a4vlDHJLZO9dP7NpxwrJgjO2TR5JcrqyyeslHp0SlxgEBsdNxTqGIo3LPofOl1iqYw2D501EoDFWB224gNuXOhC0Z+Rts2DGCGOB70NeOiqCSNuRJ60Pqtx3EKSh3AyMFBni35exoK5uCYyXHi8qeqwhJhvYJfz8MhHFvUzfsZbpRnYk9cDamV7deHJ2I51M6hfMkgjgz38ngjA5lm2H51n3TwbYnAR3yeZ+dZRf9x7j/AB6fL/esrvhob5EXGmXJmiEwOGcAlgeYFbbi4AjLSsz4HIbZpVpkpjth3o8TsW5bV6nuFLsSc7cjVc6Mjn/RvlniBMiKQcYJqa7RX7JAxXBYAYFb7/VPBwxMFI6+dSutXbTzRxR+KWSQKo8yam3l4Ro44xsa9mlaWd5mYmNRwFurNnJq6sFHcKRjJI+VT9npv0LS41VozwYBGdyep+dUVgGCKPJdqKF5HnYwVSBlcZ5nrRcQVRnAywyTitMS8PX41uyM8O/LnVYMNs0wXTd53NzE0Zz4HG6t8a+z7IzE8OOeOW1EOFSMkni8hSy7m4CyuvFGc4ycmi9LZ0Ls8oVag3gkPTp6UbY3ClFG+SBU7r15wB+FhjHLyr3oV9m3icHKyIGUnbPn+NSlmupzJYtLwpnBb0HOvveKG4ScMd8Uvjuthk16+lHA367VbJm6jEPtg1j/AGaDWViA3PPrWzvs+9HIvQ0TlmjPGAG3zjlQD3LK2FjJYnBPlRty5xzpbO6/xgGkZacGn6V9eEEeW55LYoHXJgqHBJA6k1vuLmOMnAAqd1SZ7xjAkioXBUMd+HI50mSiWWcy0BeG+U4O/wDWuq6TcBIE4DsOQoHQP7N7RHSa41K5lIxhI4lT8STV3Y9mNPtUCpCz/wCaRi2P0/Crc3+6ygK1M4YHY3I4gCwxnketOogHtuOZxlTlSDjFel0q3QfVxgeZ4RWNYDkCwHpSKXJOrmvAOaQMfrX4gPs42pNqVzHFFtypnfaZLwkxyHOPeoTtJLdaeO7ulKJ/C4PhPsf0pKz4W45T+wPUtTCq54thnrSPs/em87V2DtuqzDhHmelTmp6sbqRkiOEzufOmHZWZYtZsDvkTrjBxvmtMcDiez9DXNLeJO3d8fvr8j/Sspb30nm/zNZUu53UEfVVUeA5zQVzqJbkwAPXlUTb6rqE5wkcY980wjs7+5GZZiueiDFSqGvWVSkzWNUjhbvHlAUfw9Wpb2WvP2l2ngeTIiiDMo+HOj27PK+WZS7ebHJr32d0pLHX0fg4QY2GfXaqx8al/sWnTax4X1zcCOJC32QRtin9lIrhSTsVGKUC2EyEbkFQQAMr0r6yTWDqHJKkbHoRUMi0k9FSknh2O+K9mTC896VW1z3sYO+Dvsa3NMAMqc+gqirCM7jYRNcKSPMDIJFLNQuwq7Hevl1dcKk+nKprVdR4AwJyTsoHMn0qdWW4+ISdp9Q4eMF/TFbuwuqJe6e9k+1xaSZUEbtExzkezbfEUk1LRO0GqvxW2k3Rj58TqIwR/7iM0Vpem6rpM8dxcQBXj2x3itt1Gx61aJSjL+ylY8Rf8bAjhIIPXyrasx232G5ApPDqMc0fHE5Cg7g819DW9LtAOYGeeBzpCbQ2E54SN/LY16FyUUA9KVG7VQT1Pl1oc3+QMEe2KbOhOozuL3Y8+tLbq8CgnO5HOg7q9Azlhmkl7fqMl3Cr5k0u2PMoMvL8k7GgdPc3Wpqi7hT4vfypUbt7xyloGwdjIRj5VVdmdOELr4c+ea5yUyki60iLEK4PTNPIgFUZHqSelJdNSSJeEgtnmc004wIxkkAbAVp40kjDy7Z7eUbnO2/OtayK/hDb8uVL7kySEIgYDritNs73d1JBZSlYodpZepbyX+tDtl4O6ayMZuFVyw54GBvSHW7K2vbaS2vIlmt5RiRD1H6EdD0pxPL3exOAPXnSa/uF7s4A6/Clp4HhM45ddhXh1GaGGTjtwcxyE7lfX1HI1lx2UksI1ubeZxJEQy5wRkHb1roMVwjXvA5BVgdz0PSjpNPjuoypXI5HBof2LyXXHC+iF/vdd/wCEHzrKpf7r2v8A43/1CspfkX6K6/ZLdnbFpCDw1c2eis48QGV54obs3ZiIDhHMc/Kq2CPgjyeQ5+tT/JiXWBSNJjQZwDnHLpSjWbQWrxTom6NuR5HarKRchm2IpFrcRlt5E5ZBrgTWWarHUlijUk8tiAKYy3cdzaxcIDAEtnrUBFqSwSGCdwrZwCeTU4i1UIB4tvKlbwijjOx3HcMmAT1619mvwq7tik66g13MkFuvHK5wqj/mwqk0/SEgCyXAWW45534VPoP1oJNi1idsBt7S71AcRJggP8bL4mHoP1NOtP0u2szm3iBfG8jbufc0ZFAWOWO9Ex24O+TtTzGPCF8uQF7QM7O8jEHp0FKtT0wSRkKNvbnVOsG+APia03FuwG/Xb3qjnROeXZze60mZB3sPEpQ+JlPTpQstzeWe00IlUHYr4TV3dWczBu7RSMgt546itV72dhngDwuwB3GetTUtmj5UvSAl7Q2JOJ1lhOcboTihZu0enoG7u4d26BYzimWu6A0YYsgI8xXPtRt2t7jh5ZqsTLeGPprQ/n1medMW6kD7zc/lQDwvOfrHLNzyTWqxcKhVjzG2ehouzyXjZxnLYJp8JeC5KPSLBQqgCrLSIgu2PY+dT2l8ACswBA86prBxGqnPsanjeRaHtsqxgkbnmcmtx5ZIwM0HDKCDmigQV3JO1UTM7RuQDiBIHvQ2mmKBLhuDErTMWIGxPnW7hHDuc+h6UPIQqMoNHIEvoV67c8MDMAc+Q50JHayz2heTCsV8SKD4fTevd+rTHhG+GBOfLO9OHijtoWCZXPMZyGFSe2yueqRz+4tp7K/ZyuYuFWU+RFVlhNFNEGQ5ON8D5VP9ob2KO77gsWdzwhMbY8zXrSJ+7Tr6GptpF2nSKLEn3G+Y/pWUt+nN95vnWV3ZCdWZo3dxwhs8+dPY7uFYyOJScfZPX51qhYDhBgbGOg5VsnjgZdwfLeuTwc8NmxmDIOEcx1pbfKFicsfFyoV7mS2nEZlYRE7b7Chru/D8QyQOE/GuzkKlpkP2rtVy+3XINRjXt/DcxwW1zIAx2XOQPnVr2lmDRliTUlp0aTaiZG5KuB8a08DxLbQeTLWEdR/sysiLWe+uXMlxK3doxHJRzx7nHyroiRjAOR51B9iZo1sBF9yQnHvg1cQzoUyDzqLabJcqYSmFFERMp2yMil6zDoedbopQUBzg00tZM9SxipQe+KycZAGxHXahO8ITwkFvPzrw9ycAE4+NX7rGCSh50bO7VW5Eg5BrTNIkKdyMeHOB6VpkvVxseVK7u9UkktvUXaXhaYbewbV+7dHyBjyrkfbGOOK5QrzZiK6BrOppHGQG5dBXKu0l+txfKuclSSfShxJ1ZqS6yHWECOgLZNMFhEa4/hzn2pTpd0uACQKfafaXWqSGGwheY53bkq+7chT1r07IXpV9w5jZhlDgjzqos75TyYZ8j1ofTv7Pi+JL+7cORuluAB/qI3+Apt/ciJVH0a8uo2HLj4XHywKk1nw7vK9N9vegL9qjoLnbrv61Jalp2raMhmKLd26faeHPEo/zLz+Wa02evJKBwtsR0oZa9C4VLKLn6WMHetE1zkHxVPR6kGO7jHXeskvcji4tvej2E+PAfNOmWBJ4uXhr7JqrSW+JC3GNsnrSOa9Vc9c0uvdSPCcYwOW++aXIy48mntFdiSXiGO8GwbrW2G8yqJGMsxCqg5segqV1XUh3vdh8tnL+npVd2NtHQR6lOvFIBmFCPs+vv+Vc4eMsvlJDL9ia3/hP/wBgrKe/tgf+NKyl6yT+S/0P/orgbn5Ggr2KRFJznPOmerWsUofuJismMHDcv6UscvFaFZnMjDqd+lW5IU6MvHTpZJXVmPC5G3D0J5kVO3F1JLKrJgIPWqTUSrEr0POkvZrT5MJNdnikZ/qY/ujP2j6+nSoL9m5PCNcHY+716RGvZjaWeeSrmST2HID1Pyqt0zsVoGmRjuNOSRsbvcHvHPz2HwFOrBQsagbn0/WmAAVCTj3NXVPGDLd7IvUoIrC5EkMcUSHA4UXhrbBqTAZDZIPlRut2TXmRbgSHPTGPnSNNB1sMQiwKp+9KP0qTTbLS5a2Mf2qhfwMcjmCaPt9TQYywApPH2ZvT4pbqBHHLhVmx+VeZuz2qRRloLmCY9EIKZ+O4oYpHNQ9D99WThwGDYPQ0LPqw+8KhdR1S70yYQ6hby2zHlxjZvY8j8KV3PaiFeco9huaZK39A+OS+n1Y7gttmk95qzHiw1SQ16a58NvEzDzO1bVt728Yd8/CnkoxXOK+xpmUadW1OSaRkt8u52J6Ckn93ZZsyMz8bHJOd6utM0FcjCZ+GaojocVvbAuowSBjzzVIupX+Rb6vTJjsP/Z+kgF7rbu8J3htlPDxDzc88eQHOuq2FnDawpFBHHGiDwogAA+AoXTYxgu/8PIeVNVCjcjHrQdVbyyFvGkbljU7Zx7VskHdqApwo5kjPzoJbte8AdQqKclm29qOdicd2yseRUjn8apOGjPSa9BrsRkA92zDGeNd8fCoXtV2PW447zRmS3vD4uDlFN7+R9fn51dma2hLB3CKo5YO34UPPwSJ4XVlPIihX7K8dNHCRrU9jcyWmoQyW88R4XR13U0YmvQuue+G/PerDtt2ej1WAyqq/S4R9W424h9w/p5VzuGxRpODgPF93FK1D2bZrKDZ9YgxkSFj5KM0i1bWrkgiCNkTkXPP/AGp/DpXFnEDLjzWvU2hNJHgR9OooxUS9o6k2tPBGaY/0u/t4Sc95IOLPXzruXZ1VW2QAAkDYepxXIo9IfSNcsrhlxA0oBP3Cdv1rq3Z64EYCnmDVOdy2mvCEKsPsUX7Jh+6ayi+9X77fOsqWJE7MFl1OyuCqrqlrIzeJRG+c9OlaLtPqiOMMCefL5edMrfSdP00cdtbRRtkDwLQ2rXY7t1D8xsTyzS0n9hlrOJI/VC0aksAuByzXrR7hSilSCcbnyoPtBcgIzZy2MUw7Kaf30KzuD3edh98jn8BUZWTXWFOyntZuCPKgHPnyH9aMSI3A4pWLHP8AF/StMNuXxkcIB2ANMoowqgDYCtEyY7pGmOMrhFACgZAHKtgi4c+Hmedb40VCXPI4yTXpiDvtjHwqnUi7YO0Hh86CkQoWHQnGMUxZsKdtvMcxQlwOJQ2ckHmaWpwPFMnO0VulzZSwzxJdQEZaGRdm/ofUb1xzXOz40nUk7ks9nN4omcglfNSR1Hn1+ddyuowUYEZO+fUVCdtbWP8AZcjADiiKuPQg/wBCaMW50aJSYh0SCIADA9qrdPtkdV2JOeWOlRWkTHAPPHSrXRJpUwGbKnG2N81NvexmmUlha8ADY6cq+6kcm3j55csfh/8AJrdFKyKOJR8KCu5s3keTsM1z0TWcjnTgdyD4c7Hzo6RwF3IoOxf6sgcs17dWacYXA4dz5+lKvBGs0Ex8DeI4PF58jW5F4/snhPXbnWmIYQbZx0rarHAPI45U8kqyY7AHD7457ULcvGqHA8IHT/aijjckc+dDXAUjYACmayGRVd8Locnn0xUsmi2kt7NchPrC4LAnIqluTgNk0mtpuG7uFUjBjBxjyP8AvUmjTDCVs4o0AIAH41ouI4o1AC56YHSvFxeBP4gAT5V906CTUz37s8VoCQHA3kI5hfT1oe6Q/iyxDrtnFcWkqHhXK7enlQPZnVhOO6d/rl8LDPMiunWljbRMVW2jjPR23J26k70k7T6dxfWBRxJ9lgORqnXE4Yq5E3g1/tKT74/GspB9JvfuL8qyp4YeqLrUNUCqSWxkVManrC7kHnSrUdY442ySpqWutSLoWXixnhHF1oYdhiFKG4Z9b1i206A475wCfujmT8BmuqW1ukKxxwoFhjUKgB6Cub/2aQFdRutQlwGhgPAD5kj9AauLWdDLHxSECRgrANjNVUqUDkbpj2J8NjHzoqLfypVEJIbt4H3UAMhzuR60yUnnn4VSVsy0jdI4Rcsx2/GtJlBGQMAjrXySRSSuScULPIFxjOT611VgVTkIklyPD0oSRzvivIYluHB2G5rw7HGeo3xS5yOlg0TYK5JOfOontySNEusc8Dl/MKtJ8Nnc5qO7YIZ9KvEUbiNjjzxv+ld9otBD6Qx4fOrnSpRwr0PMZqC0Ry7rEiM5b+FBkmuh6PpN7wcaWjqSOcpAxU+RPsV7LBQLcBowGx64NKb2YLcRsCOeDvW+PTNYMZcQII84B71Tnz2qe1i5ms3jkuY/qi20i7qcfrQznRNJZ0W+m3KNGjFwCRyphFcK8uNsDr1zUlZI10UCTtHDjOUO7eXwo2C3a1ucGV5Ezkgtsa5MDjZXqyhdt6+NMq8IfbJwMUvhusqMrj41seVCQcA79Typ8keoa0g+VA3dwFXpjyrzPdqo6Ck9/eKytk8650GZNeo3eEO+d+eKnILz/qpyD0C/jXzVb/GeE8hU3BfEyvk5BNJhmiVopobd9XvltVZlU+KVl/hQc9/M7Ae9VyT93a3AhjXu7eMJHGq+FcDblU72KUNaTXed5CQuOZA2/PNVmkJFbJwAYdyCQM4zVYlJCWzVoryzW6i7iZHznfmAeVG6hAstswPMciT0rfLFw4dRkjflzrS7h4irZDMOg5b03hHOXlEr+zj916yqLvE8l/01lDCH7M4hfatDyDlyRvhdh8a1abCb1xI5HCDsvlXy4tEYEAD0rRo17+zr14pt43OR6N0p5mXLx6VpuX/w6P2eh7gPGuR3i8NHBjFOqtlgjjI4Tt+hNB6VdRSxCRDhhviqmxaGaFSUVsbgHzqOMi9mgq2u/pT95z4ds+lHd5wg77daUwMsM0qxniOedbJpyyEKedUT0Sa2FXE4xs2x3wOtLbi7VXUnrkcRO2aEnkeGFiWJPP2pbfd7PEqp93JIyTSV6PMj/vwEPE2EA3x5V974NgknflS20m/6cE/aA3GeorIrmRlO3COmD0onYCbiXgBB69KSX7qFxjfrRFxcMMlzk0l1G7EcDyk54cnHmf8A5xQehpWw/s5p8VpD/wBKixxAkZXmapZHdYcW/GmUAyFyT7mkXZ+0kNpGWLKSMk9Mn0/WqvT4lwCwGQMAgbYqG2xraRphRjBwlWi2wTFsN+u5pfquj2psZYpo+LjX+Lc/H1qiPDghWUuCcA0k1y44fM/dx0pqWEJDyyJ0m5fS7s6ZK2SvitmO/Gn3c+Y/L2qpju1kYHIBHkagO2xL2zzwyMs1rIGBBwV9qG7P9tIpOGLUyIpht3wHgb38j+HtVZ43c9kPdJPDOprOoHOtE1wQ/FxbD1pNBqKSx8UbqynkQcg/GsnueLk1TF6hc16zHngdcmlt1ckgjiJ9KHklOeYyKUalqkdvlQS8v/jB/PyrlnI3UC17URbxkscyvtGp/E1OLclUwDRNxp17qEzXErZkfkOg9Pal9xDNZvwXMbI3TPI1rmZ8XoG2jsPYosvZ3TQuAxiLt6ZY/wBao1uO7lj8RLHr61H9kLzi0iwIzwiEKPh/vVdGYWILDfY896je2L/0dq2UByd/zoO6KqTwY4j1NCS3YUAFsg8hmh57rjGUOcevOjkmpYR9Kj+8vzrKXfSPUVlLkbByu5+1H/zrSC+/7sf86msrKpw+luX8C87M/ul9qs9J+yvvWVlTr0Svs3x/vX9xW1udZWV30IAXn7uSvi/u1/krKygxpPKfuz/O3617T7PwFZWU4Bbf/ZNT+p/uU/8AXT86yspKHj0vdG/cwf8Apin9r+7X+X+tZWVOfReQ8yfwfy1Oa1zX2/UVlZXcvh3F6c97TfuNU9j+QrnScz71lZW3+J+DJ/yvUVvZPkP+eVV4/dVlZWbl/NmifBfqP7qT+Wkmjfam9z+dZWV0+McsNM+x8P1oH+0D/wC3H/nWsrKbi/8ARCcv4nzsT/8AQLP+V/8A+zVvDzX/AJ0rKyhf5sR/ijRP1/mrVH1rKygKvD1WVlZRO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fontAlgn="base" hangingPunct="1">
              <a:spcBef>
                <a:spcPct val="0"/>
              </a:spcBef>
              <a:spcAft>
                <a:spcPct val="0"/>
              </a:spcAft>
              <a:buClrTx/>
              <a:buSzTx/>
              <a:buFontTx/>
              <a:buNone/>
            </a:pPr>
            <a:endParaRPr lang="en-GB" altLang="en-US" sz="1800">
              <a:solidFill>
                <a:prstClr val="black"/>
              </a:solidFill>
              <a:cs typeface="Arial" charset="0"/>
            </a:endParaRPr>
          </a:p>
        </p:txBody>
      </p:sp>
      <p:sp>
        <p:nvSpPr>
          <p:cNvPr id="17416" name="AutoShape 6" descr="data:image/jpg;base64,/9j/4AAQSkZJRgABAQAAAQABAAD/2wBDAAkGBwgHBgkIBwgKCgkLDRYPDQwMDRsUFRAWIB0iIiAdHx8kKDQsJCYxJx8fLT0tMTU3Ojo6Iys/RD84QzQ5Ojf/2wBDAQoKCg0MDRoPDxo3JR8lNzc3Nzc3Nzc3Nzc3Nzc3Nzc3Nzc3Nzc3Nzc3Nzc3Nzc3Nzc3Nzc3Nzc3Nzc3Nzc3Nzf/wAARCADhAOEDASIAAhEBAxEB/8QAHAAAAwADAQEBAAAAAAAAAAAABAUGAAMHAgEI/8QARBAAAgEDAgMGAgcFBwMDBQAAAQIDAAQRBSESMUEGEyJRYXGBkRQjMlKhscEVM0Jy0QcWVGKS4fAkNFNzgvE1NmOjsv/EABkBAAMBAQEAAAAAAAAAAAAAAAECAwQABf/EACQRAAMAAgMAAgIDAQEAAAAAAAABAhEhAxIxE0EyUQQUImEz/9oADAMBAAIRAxEAPwC/tosjOw8gBXia2DTKeE46gHY1tsz4BnejUUDfhyT0FeLjJ6zrqC92ykcPCBjka8TMjzd0x8IAOfOjJQGVjywOQpJfzd3cK6EFW2OOlND6MC/0O7XAXiwuSenlRSOBnJGRU/DqeNsjNM4LpHGSd/wqvfJO4foy4srtyoK5kZOW58/KvrzjBPFge9J7+5maNu62bGRmut5QIh5PFtNM+oNCMsrDiyOW1bbpmRgOVKNN1CWK4MrKOJDkrnc+Yphd3sNxGJIzlTvvsRUF4aKTTB7qZk8Wdx0qd1WcB4xnxE5zR1/djPPn5monWdYX9o90G4hH9ojz8qD2sIrE4LK3uAIRxMMjfJoy1nCgM8gxg7Z86irPV1k4Y0HE7bBfOr7QtCM0az34b0iGw+NIk3oampWWC3F/GqsS4AA6VB67rYh1S2lhY5hlDkg9K7dFZxRoESNEUdFUUq1fs3o2oRsdQsbeTO3H3eG+BG+aeePDyyC514hRYautxb26xMTGw4ic+m1NbWQFx3jD0pPp/Ze20ziNrPdvBnwQsw8Px604traTBLwoAOSjdhS4Y1OWEPcKVkVgAp5Nml7Sd26lXztueVFPBIPEqDh8iKEliGDxJj0xRbYJwebi7BTn86WTXY38XLpWy6sjOmbebhfGeF+R+PSpnUJ5rOQxXKMknQHr7VOm0WiU/D7qd5xSKnEMt4autEaQ2cOADw44mJ6CuSpdm81JVQ5CHJPrXVNGmK2QaM/wk589jVOPT2LzeYHVg6lXIyGO+QOXlX3vZJr9IX2CjOelZpZQ20ZAPiGDiiobdGumdlBIxhjyarJZMdNJtnxFDalK0XeZjUJjkh68q3zzHiVWH8xouCAW6yEOzF2LeI54c9B6UFeD63c7c9qtU9ZITSujVxR+a/I1laeJPM/OsqPYv1EumXIkgTB3Ipm14sPMgqBnOd81z7sbra3VqniwyjDD1FVMrd/GSozkbsKhlp4NNQs7GP7QhmVst8qWahPH3ZjQ7nNCLZXNpOJAQYmHXfaluuXMnEkNuR3kgP8A7aOX9hULOj085ccUZKsOY60dY6iSWj4jxJz2O/tUjdTzWvjDFWUc8/nWu17XWy/V38TxkcpYtwfcf0orLeRml4dEbUVKcOaBuL7CnnUzH2k02dsJfwsT04iD8iK9S6ta4H1oJ81yfyoN0mCYQcbvgmLgbmvM98QMZxkUm/aE0hxZ2FxKx5E+EUDqVj2mmXi+gyRxHpGcn51ylso+qPmv648SmGz+suDsMck9T61MaNpeq6vqSWlvETJJuzMSAo6sTTS0gkhnMU0TJIPtLIMH8auux6KJ5SoHFgLlRVpr458J1tjjsv2Q0/Q4M/8AdXrjxTOmAP5R0H41YQqIUCdRgUJaKABg79aK4Rz60irOzPyPOmbJpODYczSwzG4uGyfCmwFGSE4zj41OtcCK/njZuHDk4PXNCqDxwmUcI/yjHSiIwNwoy439KWWlwOAZJ5/OmcUgAz5104ZO00bGjRsLtk+dCXNoOEjbPniimnBGeYPI+VaZZhg8qNdcE57JiiezbGUKkj0pVrOmRX9pJBeJ3kTZGxwynzU9DTea5Cuckj35UBNdRO0nAcsm7CpGuXRIaJ2GhtCZDqbyFW5LDjHlneq21j+hKFSXiGNgRil1rfJb6iglOEkbgff5Gmt4CEYkbjY02W9j094NWmai1sWt3YZU42p3FqEZZGBxviud3181tdd4R4eRphaaoXUeLAPI1ysF8SZ0c3fFHxK4xjO1BSuW3JAHrSC01LIGTyoqS/MqYjO486q+TK2Z1w9XoP4z/lrKWfTG8vzrKTsP1OB6Nq0ul6gGQkxuwDLn8feuo6b2iiKhGfB/zbU50bs5pdkqm1022Dj+Jow7fM04eyWSPhkjiI5eKJSKPJU3tLZZVjT2IZdciZCSw5bb7VO3mpWzSiRsMy5wM0517sdaXnE9q0tjL5xbofdenwrmuvaRqujzMtyWkhz4Zk+y39KER2focyvoe91ca9O0NpgRqMySt9lB/wA6Vk3Y+0AUG5nkJ3zgKP1q57N6bZWfZyxiXlJbpNK3V3YZ38+f4U0ttNieTvmjGT9kdBTrKehXZHWPZy2idnt7KONn3bCfgM8h6U/s+yyllMhAXAOEGMVTQ2yxgKn470QGQJxHlyotOnsm+THgDaaXDboBHGgIHMCiTAoXGD8zRUeN99/yr6wGMjBruhJ8jbJzWdHsr+Hu7mEcQ+xKo8Se39Kk9Aik0jVrrT7jAdfFGw2Ei9CK6BcjA96lO0kKTCF0dFvoPrIN93AO6n0I/EUt+YNHE97KHTrlZJGXkRTUMOHPSpLR7xZuGZSQJVDDPPPUGqKG6VlG43pONi8sbNrSd5FkgipLXYHN4twpw3I4PPHnVNcSgKxU7VHa3e+NvFj40aG4tMKF/KO7eJuW5XPP0p5bah30KMJCBnO3lUDYaujStBKRk7gjkR+hp/BdKqYGQAMbVNvBSoTRV/SuNcHahpLhgu9Kba88Iy3tXprsPzyMYOfOhnJP48HqR2klZT5c6FjjmjeTw4t3/eN8fzr2Z4yzEnPnmgp7qFIZu5ZuKRt/FsMUyWhlkSXj8V/JIGHdDiAGeoq1jkN1YJJzJQEj4Cud3TpaxStxZeZuRq47NXLNp6Kw34cYow/oPItZJnW7ccTKaR2V41nIIpSe6J8J+76VZ61Z8ZJBwRUfqVp4jkDHWkTwyktNYHsOoKSDxg+W/KmUV8rKSzdOh51z6O7lsW4ZAXh6EcxTSLU4p4xwMp8yGpnL9A5TK36Yn/5P9YrKlPpKf4g/MVlDDO+NHX4e5SYR8Y4xzFEPAxbCgcJ6mhu5jSQSD7ROWJ3zRbTFVGSCfPFWn/pipvKaNM1oeE53wKl9f02K4hdTyxuDVS1ySM52xuKSatcIsbcs4pLx9FOLtnZNdkLx5JH0WU5axXKnnmLO3yP51aI47psZGAeZrnnZi7gHba7BxmayZceeGU/l+VXsM0eCBzBwc9arOFsbkWxjEfAMkGtqEMOHA2odJAwG/Kt0bAHeiqINYN8caDJK8/KtWoW7sgMDlcdASK3KT6e1fJZeFMDY0zw0TTaYsVZEV+8YnPQnNK5u6W776SMH6oR8XUbk/rTa4mVQdxy+NT19dgBzx4x0qD9wa4z6JtSuE0vWESPaG5UyRgdGH2h+tNbLUe8A7vLN5KM1PXGlTdqtXs1WQw2lmzPPKmMnOMIvqcE+g38s39lYw2kAit4ljiA5Dmfc9aFJT4x3SxhoUzG9lUhUC/zHFJr3s5qF5uLiGPOeYY/kKultsjYADyxW4WY+0Sygc9+ddhsn8qk5FP2F1uOYSxXloxU5Ayy4+YrG/bOlqfptk5jXnJFhwPlXV5bc4IViw8qW3UahuEkA4OwG9Cs+MrHLkgrTWIblFKyDiz7EUSb1s7ucc9qZaz2Z03UVJaPuLo/Zmj8Bz69DXNdeg1fs/ddzcMWjb93IQcN/vQjjVfiyjqfstJr7jzhh86Xz3yQRks4A5kk4FQzazfuOFZAnstBfSZ5Js3LvJ5ZOauv41NbYr5JTKpbs6hfqQT3Snb/N610TSZysCKrY2wa5hpE6kp3YLMTgKBkk+VdK0WwkSFXuiQxGe7Xp71KkpeDqfYNuyZQQp4+mwpDf2FwQSLWVh6LmreytyBngU+g60ZLbl0yyCM+VK1kn2Us4tfRjdSuG+6diKnryIo3EhKnzFds1jSbe9Ui5hR9jhsbj2Ncu7V6NJpXFMnE9qf4jzQ+R/rT8T3gplNE19In/APO/zrKX/SPWsrf8TM/yo/TH0nxcTq4PXyr6boMMs3LlvRktsmAMDGetCTWanOF98V5u0MnLBLzU0iTxsq+mal9c1Ze6d87YJBzTjU9HjmDeNkY8mG4+IobTezltKB9LRLyYDLLISscZ6Dh5sffagk6eCqcysnIoNZmtu0EeowOpaJvsk7MDsQfcZrrWl65BfWqXVoxZcDjUnxIfI/1qnsdOggjCLBaqgGAqwIo/AClerdm7OVmnsQtpc4yHgGMn1ArVyYpJIlNf62bbTUlOMncjamsF6rYzXPFvZ9OnNvqmAc+CZFwG9x0pmNWMTY4uXxrPlyO+NPwvkuVxk0De3yjk3vvUm2uqY88ftk0sve0AAODnbrTPkeMCTw7H2o6uqg4blUnqGpSSM2CW4jhVHMk8hSTUO0AaQon1kh24V6e9OOw9o9zrMN3feJIMyKg5Bunxz+VBy1tl0lKOg6BpzabpcMEuDMcyTEffPP4DYfCncbIkfGWAXzJoON+LkOInoK3dw2A0+56DoK5IzVv02vdF1IjjDLjGW6/CvoSaUAPI2B0XYVkRLHDA4HyohG5DgIyM1RbItpeIHa3YHIY5PPc5oOfT8N3inxefnTgjJG23P41pkwMjfai5TDNtExeloCTIucciNxSjtLpya1pElvIuGKccJIyUcZxj0qrvIVKMSBy51P3szeJSPFjYjrUWuu0aZrscTWAqxV1wynBz0rVcxBcbbVS9pbQW+tzAAESAPt543/EVv7O6cl1crcSx5SJsqrDYt0zWj5cbHc/Q37B9mf2fCNQvhxXco+rjI/coep/zHy6D3rodnFuoCZAFKrKMtwn7RPPPWnlmjIig49vKs7p3WWK0pWA2yjOSCccsCj5Iu7hdxknG5O9BQKeEMoIGOu1EtNwwiPJIHUnJNW48JbMnJl1oTXaNEpT7YO/F5VNarbxzQSRzIrxsCrqeTDqKo72bLsuDsOdTt/MvC2dqz1p5NfHvRB/3CsP8bN/prKpOL3rKb+1yfsP9eP0dUZU4ih4eI8x51qmUqdlHLc9aI8HfNj7eBnzIoa7bwnh586rS0Y59F9woxniBI6E0mmnMEonj8Micx0Pp7U3l4m34VO5yAeVTuvFuBwigOwHwHWs9N+mvjSeh9a3puIe8jUcJGCOZB8q9WokfGQBwthlAwR5+9T2hXgguDbqwb6vcnzHX8aoUuWkUJCcfeb+lWm01li3LTwhbrWkR6ie68JZuvlQ2n9hrO3H/AFF3ey5H2FcIo/An8aoIIhGCWG/qedHRx+EHAGOopU2wVTSI7Vewto0RNneXVs5G3HiRf0P41zLtNoGv6bGZJVSa0yVM9uxIX+YHdfiK/QZiBAyQeozQN9ao/jEYLMNzjc+h/wB6ea6POBZ5HSw2cE7O6cGdcDibnXVdD0woipD4SCC7Y2Hn8aHn7PWtldvcWkIhzu8a/Zz6DpVRpkSw2yDqwDSMfy/Gg67vLK08To3xQIiqMuATkYO9ERxyGbMj8adNuRraqjGeYHnWyPbbAFOsGV0fYwM8sH1r2AUIBOehJ518YkuuAMda9FwBvzFHBN5Pksix8z4juPap++1dxJiNCV38R86PvpWKHAxvjJ8qR3Vk5kRV4gpz4iTsanVN6NHFErbGUUve2++PEDkVO6pCtt9gEKDuOgpzboY04DjI5nzpXrSlonUnAZSM/CkzrBRaZz7tHOk+oIFAJjXh4h161QaBahIY0weW+1c80y6a4vlDHJLZO9dP7NpxwrJgjO2TR5JcrqyyeslHp0SlxgEBsdNxTqGIo3LPofOl1iqYw2D501EoDFWB224gNuXOhC0Z+Rts2DGCGOB70NeOiqCSNuRJ60Pqtx3EKSh3AyMFBni35exoK5uCYyXHi8qeqwhJhvYJfz8MhHFvUzfsZbpRnYk9cDamV7deHJ2I51M6hfMkgjgz38ngjA5lm2H51n3TwbYnAR3yeZ+dZRf9x7j/AB6fL/esrvhob5EXGmXJmiEwOGcAlgeYFbbi4AjLSsz4HIbZpVpkpjth3o8TsW5bV6nuFLsSc7cjVc6Mjn/RvlniBMiKQcYJqa7RX7JAxXBYAYFb7/VPBwxMFI6+dSutXbTzRxR+KWSQKo8yam3l4Ro44xsa9mlaWd5mYmNRwFurNnJq6sFHcKRjJI+VT9npv0LS41VozwYBGdyep+dUVgGCKPJdqKF5HnYwVSBlcZ5nrRcQVRnAywyTitMS8PX41uyM8O/LnVYMNs0wXTd53NzE0Zz4HG6t8a+z7IzE8OOeOW1EOFSMkni8hSy7m4CyuvFGc4ycmi9LZ0Ls8oVag3gkPTp6UbY3ClFG+SBU7r15wB+FhjHLyr3oV9m3icHKyIGUnbPn+NSlmupzJYtLwpnBb0HOvveKG4ScMd8Uvjuthk16+lHA367VbJm6jEPtg1j/AGaDWViA3PPrWzvs+9HIvQ0TlmjPGAG3zjlQD3LK2FjJYnBPlRty5xzpbO6/xgGkZacGn6V9eEEeW55LYoHXJgqHBJA6k1vuLmOMnAAqd1SZ7xjAkioXBUMd+HI50mSiWWcy0BeG+U4O/wDWuq6TcBIE4DsOQoHQP7N7RHSa41K5lIxhI4lT8STV3Y9mNPtUCpCz/wCaRi2P0/Crc3+6ygK1M4YHY3I4gCwxnketOogHtuOZxlTlSDjFel0q3QfVxgeZ4RWNYDkCwHpSKXJOrmvAOaQMfrX4gPs42pNqVzHFFtypnfaZLwkxyHOPeoTtJLdaeO7ulKJ/C4PhPsf0pKz4W45T+wPUtTCq54thnrSPs/em87V2DtuqzDhHmelTmp6sbqRkiOEzufOmHZWZYtZsDvkTrjBxvmtMcDiez9DXNLeJO3d8fvr8j/Sspb30nm/zNZUu53UEfVVUeA5zQVzqJbkwAPXlUTb6rqE5wkcY980wjs7+5GZZiueiDFSqGvWVSkzWNUjhbvHlAUfw9Wpb2WvP2l2ngeTIiiDMo+HOj27PK+WZS7ebHJr32d0pLHX0fg4QY2GfXaqx8al/sWnTax4X1zcCOJC32QRtin9lIrhSTsVGKUC2EyEbkFQQAMr0r6yTWDqHJKkbHoRUMi0k9FSknh2O+K9mTC896VW1z3sYO+Dvsa3NMAMqc+gqirCM7jYRNcKSPMDIJFLNQuwq7Hevl1dcKk+nKprVdR4AwJyTsoHMn0qdWW4+ISdp9Q4eMF/TFbuwuqJe6e9k+1xaSZUEbtExzkezbfEUk1LRO0GqvxW2k3Rj58TqIwR/7iM0Vpem6rpM8dxcQBXj2x3itt1Gx61aJSjL+ylY8Rf8bAjhIIPXyrasx232G5ApPDqMc0fHE5Cg7g819DW9LtAOYGeeBzpCbQ2E54SN/LY16FyUUA9KVG7VQT1Pl1oc3+QMEe2KbOhOozuL3Y8+tLbq8CgnO5HOg7q9Azlhmkl7fqMl3Cr5k0u2PMoMvL8k7GgdPc3Wpqi7hT4vfypUbt7xyloGwdjIRj5VVdmdOELr4c+ea5yUyki60iLEK4PTNPIgFUZHqSelJdNSSJeEgtnmc004wIxkkAbAVp40kjDy7Z7eUbnO2/OtayK/hDb8uVL7kySEIgYDritNs73d1JBZSlYodpZepbyX+tDtl4O6ayMZuFVyw54GBvSHW7K2vbaS2vIlmt5RiRD1H6EdD0pxPL3exOAPXnSa/uF7s4A6/Clp4HhM45ddhXh1GaGGTjtwcxyE7lfX1HI1lx2UksI1ubeZxJEQy5wRkHb1roMVwjXvA5BVgdz0PSjpNPjuoypXI5HBof2LyXXHC+iF/vdd/wCEHzrKpf7r2v8A43/1CspfkX6K6/ZLdnbFpCDw1c2eis48QGV54obs3ZiIDhHMc/Kq2CPgjyeQ5+tT/JiXWBSNJjQZwDnHLpSjWbQWrxTom6NuR5HarKRchm2IpFrcRlt5E5ZBrgTWWarHUlijUk8tiAKYy3cdzaxcIDAEtnrUBFqSwSGCdwrZwCeTU4i1UIB4tvKlbwijjOx3HcMmAT1619mvwq7tik66g13MkFuvHK5wqj/mwqk0/SEgCyXAWW45534VPoP1oJNi1idsBt7S71AcRJggP8bL4mHoP1NOtP0u2szm3iBfG8jbufc0ZFAWOWO9Ex24O+TtTzGPCF8uQF7QM7O8jEHp0FKtT0wSRkKNvbnVOsG+APia03FuwG/Xb3qjnROeXZze60mZB3sPEpQ+JlPTpQstzeWe00IlUHYr4TV3dWczBu7RSMgt546itV72dhngDwuwB3GetTUtmj5UvSAl7Q2JOJ1lhOcboTihZu0enoG7u4d26BYzimWu6A0YYsgI8xXPtRt2t7jh5ZqsTLeGPprQ/n1medMW6kD7zc/lQDwvOfrHLNzyTWqxcKhVjzG2ehouzyXjZxnLYJp8JeC5KPSLBQqgCrLSIgu2PY+dT2l8ACswBA86prBxGqnPsanjeRaHtsqxgkbnmcmtx5ZIwM0HDKCDmigQV3JO1UTM7RuQDiBIHvQ2mmKBLhuDErTMWIGxPnW7hHDuc+h6UPIQqMoNHIEvoV67c8MDMAc+Q50JHayz2heTCsV8SKD4fTevd+rTHhG+GBOfLO9OHijtoWCZXPMZyGFSe2yueqRz+4tp7K/ZyuYuFWU+RFVlhNFNEGQ5ON8D5VP9ob2KO77gsWdzwhMbY8zXrSJ+7Tr6GptpF2nSKLEn3G+Y/pWUt+nN95vnWV3ZCdWZo3dxwhs8+dPY7uFYyOJScfZPX51qhYDhBgbGOg5VsnjgZdwfLeuTwc8NmxmDIOEcx1pbfKFicsfFyoV7mS2nEZlYRE7b7Chru/D8QyQOE/GuzkKlpkP2rtVy+3XINRjXt/DcxwW1zIAx2XOQPnVr2lmDRliTUlp0aTaiZG5KuB8a08DxLbQeTLWEdR/sysiLWe+uXMlxK3doxHJRzx7nHyroiRjAOR51B9iZo1sBF9yQnHvg1cQzoUyDzqLabJcqYSmFFERMp2yMil6zDoedbopQUBzg00tZM9SxipQe+KycZAGxHXahO8ITwkFvPzrw9ycAE4+NX7rGCSh50bO7VW5Eg5BrTNIkKdyMeHOB6VpkvVxseVK7u9UkktvUXaXhaYbewbV+7dHyBjyrkfbGOOK5QrzZiK6BrOppHGQG5dBXKu0l+txfKuclSSfShxJ1ZqS6yHWECOgLZNMFhEa4/hzn2pTpd0uACQKfafaXWqSGGwheY53bkq+7chT1r07IXpV9w5jZhlDgjzqos75TyYZ8j1ofTv7Pi+JL+7cORuluAB/qI3+Apt/ciJVH0a8uo2HLj4XHywKk1nw7vK9N9vegL9qjoLnbrv61Jalp2raMhmKLd26faeHPEo/zLz+Wa02evJKBwtsR0oZa9C4VLKLn6WMHetE1zkHxVPR6kGO7jHXeskvcji4tvej2E+PAfNOmWBJ4uXhr7JqrSW+JC3GNsnrSOa9Vc9c0uvdSPCcYwOW++aXIy48mntFdiSXiGO8GwbrW2G8yqJGMsxCqg5segqV1XUh3vdh8tnL+npVd2NtHQR6lOvFIBmFCPs+vv+Vc4eMsvlJDL9ia3/hP/wBgrKe/tgf+NKyl6yT+S/0P/orgbn5Ggr2KRFJznPOmerWsUofuJismMHDcv6UscvFaFZnMjDqd+lW5IU6MvHTpZJXVmPC5G3D0J5kVO3F1JLKrJgIPWqTUSrEr0POkvZrT5MJNdnikZ/qY/ujP2j6+nSoL9m5PCNcHY+716RGvZjaWeeSrmST2HID1Pyqt0zsVoGmRjuNOSRsbvcHvHPz2HwFOrBQsagbn0/WmAAVCTj3NXVPGDLd7IvUoIrC5EkMcUSHA4UXhrbBqTAZDZIPlRut2TXmRbgSHPTGPnSNNB1sMQiwKp+9KP0qTTbLS5a2Mf2qhfwMcjmCaPt9TQYywApPH2ZvT4pbqBHHLhVmx+VeZuz2qRRloLmCY9EIKZ+O4oYpHNQ9D99WThwGDYPQ0LPqw+8KhdR1S70yYQ6hby2zHlxjZvY8j8KV3PaiFeco9huaZK39A+OS+n1Y7gttmk95qzHiw1SQ16a58NvEzDzO1bVt728Yd8/CnkoxXOK+xpmUadW1OSaRkt8u52J6Ckn93ZZsyMz8bHJOd6utM0FcjCZ+GaojocVvbAuowSBjzzVIupX+Rb6vTJjsP/Z+kgF7rbu8J3htlPDxDzc88eQHOuq2FnDawpFBHHGiDwogAA+AoXTYxgu/8PIeVNVCjcjHrQdVbyyFvGkbljU7Zx7VskHdqApwo5kjPzoJbte8AdQqKclm29qOdicd2yseRUjn8apOGjPSa9BrsRkA92zDGeNd8fCoXtV2PW447zRmS3vD4uDlFN7+R9fn51dma2hLB3CKo5YO34UPPwSJ4XVlPIihX7K8dNHCRrU9jcyWmoQyW88R4XR13U0YmvQuue+G/PerDtt2ej1WAyqq/S4R9W424h9w/p5VzuGxRpODgPF93FK1D2bZrKDZ9YgxkSFj5KM0i1bWrkgiCNkTkXPP/AGp/DpXFnEDLjzWvU2hNJHgR9OooxUS9o6k2tPBGaY/0u/t4Sc95IOLPXzruXZ1VW2QAAkDYepxXIo9IfSNcsrhlxA0oBP3Cdv1rq3Z64EYCnmDVOdy2mvCEKsPsUX7Jh+6ayi+9X77fOsqWJE7MFl1OyuCqrqlrIzeJRG+c9OlaLtPqiOMMCefL5edMrfSdP00cdtbRRtkDwLQ2rXY7t1D8xsTyzS0n9hlrOJI/VC0aksAuByzXrR7hSilSCcbnyoPtBcgIzZy2MUw7Kaf30KzuD3edh98jn8BUZWTXWFOyntZuCPKgHPnyH9aMSI3A4pWLHP8AF/StMNuXxkcIB2ANMoowqgDYCtEyY7pGmOMrhFACgZAHKtgi4c+Hmedb40VCXPI4yTXpiDvtjHwqnUi7YO0Hh86CkQoWHQnGMUxZsKdtvMcxQlwOJQ2ckHmaWpwPFMnO0VulzZSwzxJdQEZaGRdm/ofUb1xzXOz40nUk7ks9nN4omcglfNSR1Hn1+ddyuowUYEZO+fUVCdtbWP8AZcjADiiKuPQg/wBCaMW50aJSYh0SCIADA9qrdPtkdV2JOeWOlRWkTHAPPHSrXRJpUwGbKnG2N81NvexmmUlha8ADY6cq+6kcm3j55csfh/8AJrdFKyKOJR8KCu5s3keTsM1z0TWcjnTgdyD4c7Hzo6RwF3IoOxf6sgcs17dWacYXA4dz5+lKvBGs0Ex8DeI4PF58jW5F4/snhPXbnWmIYQbZx0rarHAPI45U8kqyY7AHD7457ULcvGqHA8IHT/aijjckc+dDXAUjYACmayGRVd8Locnn0xUsmi2kt7NchPrC4LAnIqluTgNk0mtpuG7uFUjBjBxjyP8AvUmjTDCVs4o0AIAH41ouI4o1AC56YHSvFxeBP4gAT5V906CTUz37s8VoCQHA3kI5hfT1oe6Q/iyxDrtnFcWkqHhXK7enlQPZnVhOO6d/rl8LDPMiunWljbRMVW2jjPR23J26k70k7T6dxfWBRxJ9lgORqnXE4Yq5E3g1/tKT74/GspB9JvfuL8qyp4YeqLrUNUCqSWxkVManrC7kHnSrUdY442ySpqWutSLoWXixnhHF1oYdhiFKG4Z9b1i206A475wCfujmT8BmuqW1ukKxxwoFhjUKgB6Cub/2aQFdRutQlwGhgPAD5kj9AauLWdDLHxSECRgrANjNVUqUDkbpj2J8NjHzoqLfypVEJIbt4H3UAMhzuR60yUnnn4VSVsy0jdI4Rcsx2/GtJlBGQMAjrXySRSSuScULPIFxjOT611VgVTkIklyPD0oSRzvivIYluHB2G5rw7HGeo3xS5yOlg0TYK5JOfOontySNEusc8Dl/MKtJ8Nnc5qO7YIZ9KvEUbiNjjzxv+ld9otBD6Qx4fOrnSpRwr0PMZqC0Ry7rEiM5b+FBkmuh6PpN7wcaWjqSOcpAxU+RPsV7LBQLcBowGx64NKb2YLcRsCOeDvW+PTNYMZcQII84B71Tnz2qe1i5ms3jkuY/qi20i7qcfrQznRNJZ0W+m3KNGjFwCRyphFcK8uNsDr1zUlZI10UCTtHDjOUO7eXwo2C3a1ucGV5Ezkgtsa5MDjZXqyhdt6+NMq8IfbJwMUvhusqMrj41seVCQcA79Typ8keoa0g+VA3dwFXpjyrzPdqo6Ck9/eKytk8650GZNeo3eEO+d+eKnILz/qpyD0C/jXzVb/GeE8hU3BfEyvk5BNJhmiVopobd9XvltVZlU+KVl/hQc9/M7Ae9VyT93a3AhjXu7eMJHGq+FcDblU72KUNaTXed5CQuOZA2/PNVmkJFbJwAYdyCQM4zVYlJCWzVoryzW6i7iZHznfmAeVG6hAstswPMciT0rfLFw4dRkjflzrS7h4irZDMOg5b03hHOXlEr+zj916yqLvE8l/01lDCH7M4hfatDyDlyRvhdh8a1abCb1xI5HCDsvlXy4tEYEAD0rRo17+zr14pt43OR6N0p5mXLx6VpuX/w6P2eh7gPGuR3i8NHBjFOqtlgjjI4Tt+hNB6VdRSxCRDhhviqmxaGaFSUVsbgHzqOMi9mgq2u/pT95z4ds+lHd5wg77daUwMsM0qxniOedbJpyyEKedUT0Sa2FXE4xs2x3wOtLbi7VXUnrkcRO2aEnkeGFiWJPP2pbfd7PEqp93JIyTSV6PMj/vwEPE2EA3x5V974NgknflS20m/6cE/aA3GeorIrmRlO3COmD0onYCbiXgBB69KSX7qFxjfrRFxcMMlzk0l1G7EcDyk54cnHmf8A5xQehpWw/s5p8VpD/wBKixxAkZXmapZHdYcW/GmUAyFyT7mkXZ+0kNpGWLKSMk9Mn0/WqvT4lwCwGQMAgbYqG2xraRphRjBwlWi2wTFsN+u5pfquj2psZYpo+LjX+Lc/H1qiPDghWUuCcA0k1y44fM/dx0pqWEJDyyJ0m5fS7s6ZK2SvitmO/Gn3c+Y/L2qpju1kYHIBHkagO2xL2zzwyMs1rIGBBwV9qG7P9tIpOGLUyIpht3wHgb38j+HtVZ43c9kPdJPDOprOoHOtE1wQ/FxbD1pNBqKSx8UbqynkQcg/GsnueLk1TF6hc16zHngdcmlt1ckgjiJ9KHklOeYyKUalqkdvlQS8v/jB/PyrlnI3UC17URbxkscyvtGp/E1OLclUwDRNxp17qEzXErZkfkOg9Pal9xDNZvwXMbI3TPI1rmZ8XoG2jsPYosvZ3TQuAxiLt6ZY/wBao1uO7lj8RLHr61H9kLzi0iwIzwiEKPh/vVdGYWILDfY896je2L/0dq2UByd/zoO6KqTwY4j1NCS3YUAFsg8hmh57rjGUOcevOjkmpYR9Kj+8vzrKXfSPUVlLkbByu5+1H/zrSC+/7sf86msrKpw+luX8C87M/ul9qs9J+yvvWVlTr0Svs3x/vX9xW1udZWV30IAXn7uSvi/u1/krKygxpPKfuz/O3617T7PwFZWU4Bbf/ZNT+p/uU/8AXT86yspKHj0vdG/cwf8Apin9r+7X+X+tZWVOfReQ8yfwfy1Oa1zX2/UVlZXcvh3F6c97TfuNU9j+QrnScz71lZW3+J+DJ/yvUVvZPkP+eVV4/dVlZWbl/NmifBfqP7qT+Wkmjfam9z+dZWV0+McsNM+x8P1oH+0D/wC3H/nWsrKbi/8ARCcv4nzsT/8AQLP+V/8A+zVvDzX/AJ0rKyhf5sR/ijRP1/mrVH1rKygKvD1WVlZRO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fontAlgn="base" hangingPunct="1">
              <a:spcBef>
                <a:spcPct val="0"/>
              </a:spcBef>
              <a:spcAft>
                <a:spcPct val="0"/>
              </a:spcAft>
              <a:buClrTx/>
              <a:buSzTx/>
              <a:buFontTx/>
              <a:buNone/>
            </a:pPr>
            <a:endParaRPr lang="en-GB" altLang="en-US" sz="1800">
              <a:solidFill>
                <a:prstClr val="black"/>
              </a:solidFill>
              <a:cs typeface="Arial" charset="0"/>
            </a:endParaRPr>
          </a:p>
        </p:txBody>
      </p:sp>
      <p:pic>
        <p:nvPicPr>
          <p:cNvPr id="17417" name="Picture 8" descr="http://www.glogster.com/media/3/9/24/70/924709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29375" y="1643063"/>
            <a:ext cx="157162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TextBox 10"/>
          <p:cNvSpPr txBox="1">
            <a:spLocks noChangeArrowheads="1"/>
          </p:cNvSpPr>
          <p:nvPr/>
        </p:nvSpPr>
        <p:spPr bwMode="auto">
          <a:xfrm>
            <a:off x="2000250" y="3357563"/>
            <a:ext cx="87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fontAlgn="base" hangingPunct="1">
              <a:spcBef>
                <a:spcPct val="0"/>
              </a:spcBef>
              <a:spcAft>
                <a:spcPct val="0"/>
              </a:spcAft>
              <a:buClrTx/>
              <a:buSzTx/>
              <a:buFontTx/>
              <a:buNone/>
            </a:pPr>
            <a:r>
              <a:rPr lang="en-GB" altLang="en-US" sz="1800" b="1">
                <a:solidFill>
                  <a:prstClr val="black"/>
                </a:solidFill>
                <a:cs typeface="Arial" charset="0"/>
              </a:rPr>
              <a:t>bread</a:t>
            </a:r>
          </a:p>
        </p:txBody>
      </p:sp>
      <p:sp>
        <p:nvSpPr>
          <p:cNvPr id="17419" name="TextBox 11"/>
          <p:cNvSpPr txBox="1">
            <a:spLocks noChangeArrowheads="1"/>
          </p:cNvSpPr>
          <p:nvPr/>
        </p:nvSpPr>
        <p:spPr bwMode="auto">
          <a:xfrm>
            <a:off x="7786688" y="2500313"/>
            <a:ext cx="1203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fontAlgn="base" hangingPunct="1">
              <a:spcBef>
                <a:spcPct val="0"/>
              </a:spcBef>
              <a:spcAft>
                <a:spcPct val="0"/>
              </a:spcAft>
              <a:buClrTx/>
              <a:buSzTx/>
              <a:buFontTx/>
              <a:buNone/>
            </a:pPr>
            <a:r>
              <a:rPr lang="en-GB" altLang="en-US" sz="1800" b="1">
                <a:solidFill>
                  <a:prstClr val="black"/>
                </a:solidFill>
                <a:cs typeface="Arial" charset="0"/>
              </a:rPr>
              <a:t>potatoes</a:t>
            </a:r>
          </a:p>
        </p:txBody>
      </p:sp>
      <p:sp>
        <p:nvSpPr>
          <p:cNvPr id="17420" name="TextBox 12"/>
          <p:cNvSpPr txBox="1">
            <a:spLocks noChangeArrowheads="1"/>
          </p:cNvSpPr>
          <p:nvPr/>
        </p:nvSpPr>
        <p:spPr bwMode="auto">
          <a:xfrm>
            <a:off x="7786688" y="5715000"/>
            <a:ext cx="641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fontAlgn="base" hangingPunct="1">
              <a:spcBef>
                <a:spcPct val="0"/>
              </a:spcBef>
              <a:spcAft>
                <a:spcPct val="0"/>
              </a:spcAft>
              <a:buClrTx/>
              <a:buSzTx/>
              <a:buFontTx/>
              <a:buNone/>
            </a:pPr>
            <a:r>
              <a:rPr lang="en-GB" altLang="en-US" sz="1800" b="1">
                <a:solidFill>
                  <a:prstClr val="black"/>
                </a:solidFill>
                <a:cs typeface="Arial" charset="0"/>
              </a:rPr>
              <a:t>rice</a:t>
            </a:r>
          </a:p>
        </p:txBody>
      </p:sp>
      <p:sp>
        <p:nvSpPr>
          <p:cNvPr id="17421" name="TextBox 13"/>
          <p:cNvSpPr txBox="1">
            <a:spLocks noChangeArrowheads="1"/>
          </p:cNvSpPr>
          <p:nvPr/>
        </p:nvSpPr>
        <p:spPr bwMode="auto">
          <a:xfrm>
            <a:off x="1285875" y="5715000"/>
            <a:ext cx="709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fontAlgn="base" hangingPunct="1">
              <a:spcBef>
                <a:spcPct val="0"/>
              </a:spcBef>
              <a:spcAft>
                <a:spcPct val="0"/>
              </a:spcAft>
              <a:buClrTx/>
              <a:buSzTx/>
              <a:buFontTx/>
              <a:buNone/>
            </a:pPr>
            <a:r>
              <a:rPr lang="en-GB" altLang="en-US" sz="1800" b="1">
                <a:solidFill>
                  <a:prstClr val="black"/>
                </a:solidFill>
                <a:cs typeface="Arial" charset="0"/>
              </a:rPr>
              <a:t>nuts</a:t>
            </a:r>
          </a:p>
        </p:txBody>
      </p:sp>
      <p:sp>
        <p:nvSpPr>
          <p:cNvPr id="17422" name="TextBox 14"/>
          <p:cNvSpPr txBox="1">
            <a:spLocks noChangeArrowheads="1"/>
          </p:cNvSpPr>
          <p:nvPr/>
        </p:nvSpPr>
        <p:spPr bwMode="auto">
          <a:xfrm>
            <a:off x="4143375" y="3643313"/>
            <a:ext cx="1812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fontAlgn="base" hangingPunct="1">
              <a:spcBef>
                <a:spcPct val="0"/>
              </a:spcBef>
              <a:spcAft>
                <a:spcPct val="0"/>
              </a:spcAft>
              <a:buClrTx/>
              <a:buSzTx/>
              <a:buFontTx/>
              <a:buNone/>
            </a:pPr>
            <a:r>
              <a:rPr lang="en-GB" altLang="en-US" sz="1800" b="1">
                <a:solidFill>
                  <a:prstClr val="black"/>
                </a:solidFill>
                <a:cs typeface="Arial" charset="0"/>
              </a:rPr>
              <a:t>pulses, lentis,</a:t>
            </a:r>
          </a:p>
          <a:p>
            <a:pPr eaLnBrk="1" fontAlgn="base" hangingPunct="1">
              <a:spcBef>
                <a:spcPct val="0"/>
              </a:spcBef>
              <a:spcAft>
                <a:spcPct val="0"/>
              </a:spcAft>
              <a:buClrTx/>
              <a:buSzTx/>
              <a:buFontTx/>
              <a:buNone/>
            </a:pPr>
            <a:r>
              <a:rPr lang="en-GB" altLang="en-US" sz="1800" b="1">
                <a:solidFill>
                  <a:prstClr val="black"/>
                </a:solidFill>
                <a:cs typeface="Arial" charset="0"/>
              </a:rPr>
              <a:t>beans</a:t>
            </a:r>
          </a:p>
        </p:txBody>
      </p:sp>
    </p:spTree>
    <p:extLst>
      <p:ext uri="{BB962C8B-B14F-4D97-AF65-F5344CB8AC3E}">
        <p14:creationId xmlns:p14="http://schemas.microsoft.com/office/powerpoint/2010/main" val="368805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3318" y="274638"/>
            <a:ext cx="5563482" cy="1143000"/>
          </a:xfrm>
        </p:spPr>
        <p:txBody>
          <a:bodyPr>
            <a:normAutofit/>
          </a:bodyPr>
          <a:lstStyle/>
          <a:p>
            <a:r>
              <a:rPr lang="en-US" sz="6600" dirty="0" smtClean="0"/>
              <a:t>Proteins…</a:t>
            </a:r>
            <a:endParaRPr lang="en-US" sz="6600" dirty="0"/>
          </a:p>
        </p:txBody>
      </p:sp>
      <p:sp>
        <p:nvSpPr>
          <p:cNvPr id="7" name="TextBox 6"/>
          <p:cNvSpPr txBox="1"/>
          <p:nvPr/>
        </p:nvSpPr>
        <p:spPr>
          <a:xfrm>
            <a:off x="457200" y="1832049"/>
            <a:ext cx="6761469" cy="4832093"/>
          </a:xfrm>
          <a:prstGeom prst="rect">
            <a:avLst/>
          </a:prstGeom>
          <a:noFill/>
        </p:spPr>
        <p:txBody>
          <a:bodyPr wrap="square" rtlCol="0">
            <a:spAutoFit/>
          </a:bodyPr>
          <a:lstStyle/>
          <a:p>
            <a:pPr defTabSz="457200"/>
            <a:r>
              <a:rPr lang="en-US" sz="2800" dirty="0">
                <a:solidFill>
                  <a:srgbClr val="64009E"/>
                </a:solidFill>
              </a:rPr>
              <a:t>Help our bodies grow and repair themselves.</a:t>
            </a:r>
          </a:p>
          <a:p>
            <a:pPr defTabSz="457200"/>
            <a:endParaRPr lang="en-US" sz="2800" dirty="0">
              <a:solidFill>
                <a:srgbClr val="64009E"/>
              </a:solidFill>
            </a:endParaRPr>
          </a:p>
          <a:p>
            <a:pPr defTabSz="457200"/>
            <a:r>
              <a:rPr lang="en-US" sz="2800" dirty="0">
                <a:solidFill>
                  <a:srgbClr val="614596">
                    <a:lumMod val="20000"/>
                    <a:lumOff val="80000"/>
                  </a:srgbClr>
                </a:solidFill>
              </a:rPr>
              <a:t>Without protein, you won’t have a strong body because your muscles won’t develop. You’ll also take longer to heal when you 				injure yourself… </a:t>
            </a:r>
          </a:p>
          <a:p>
            <a:pPr defTabSz="457200"/>
            <a:endParaRPr lang="en-US" sz="2800" dirty="0">
              <a:solidFill>
                <a:srgbClr val="614596">
                  <a:lumMod val="20000"/>
                  <a:lumOff val="80000"/>
                </a:srgbClr>
              </a:solidFill>
            </a:endParaRPr>
          </a:p>
          <a:p>
            <a:pPr defTabSz="457200"/>
            <a:r>
              <a:rPr lang="en-US" sz="2800" dirty="0">
                <a:solidFill>
                  <a:srgbClr val="614596">
                    <a:lumMod val="20000"/>
                    <a:lumOff val="80000"/>
                  </a:srgbClr>
                </a:solidFill>
              </a:rPr>
              <a:t>People who eat meat get lots of proteins from the meat that they eat. Vegetarians need to eat nuts and things like </a:t>
            </a:r>
            <a:r>
              <a:rPr lang="en-US" sz="2800" dirty="0" err="1">
                <a:solidFill>
                  <a:srgbClr val="614596">
                    <a:lumMod val="20000"/>
                    <a:lumOff val="80000"/>
                  </a:srgbClr>
                </a:solidFill>
              </a:rPr>
              <a:t>quorn</a:t>
            </a:r>
            <a:r>
              <a:rPr lang="en-US" sz="2800" dirty="0">
                <a:solidFill>
                  <a:srgbClr val="614596">
                    <a:lumMod val="20000"/>
                    <a:lumOff val="80000"/>
                  </a:srgbClr>
                </a:solidFill>
              </a:rPr>
              <a:t> to give them protein.</a:t>
            </a:r>
            <a:endParaRPr lang="en-US" sz="2800" dirty="0">
              <a:solidFill>
                <a:srgbClr val="614596">
                  <a:lumMod val="20000"/>
                  <a:lumOff val="80000"/>
                </a:srgbClr>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7059" b="90000" l="6000" r="90000"/>
                    </a14:imgEffect>
                  </a14:imgLayer>
                </a14:imgProps>
              </a:ext>
            </a:extLst>
          </a:blip>
          <a:stretch>
            <a:fillRect/>
          </a:stretch>
        </p:blipFill>
        <p:spPr>
          <a:xfrm rot="20824244">
            <a:off x="361733" y="338138"/>
            <a:ext cx="2540000" cy="2159000"/>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0" b="94643" l="0" r="100000"/>
                    </a14:imgEffect>
                  </a14:imgLayer>
                </a14:imgProps>
              </a:ext>
            </a:extLst>
          </a:blip>
          <a:stretch>
            <a:fillRect/>
          </a:stretch>
        </p:blipFill>
        <p:spPr>
          <a:xfrm>
            <a:off x="6383144" y="1530957"/>
            <a:ext cx="2540000" cy="1422400"/>
          </a:xfrm>
          <a:prstGeom prst="rect">
            <a:avLst/>
          </a:prstGeom>
        </p:spPr>
      </p:pic>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0" b="90400" l="0" r="99500"/>
                    </a14:imgEffect>
                  </a14:imgLayer>
                </a14:imgProps>
              </a:ext>
            </a:extLst>
          </a:blip>
          <a:stretch>
            <a:fillRect/>
          </a:stretch>
        </p:blipFill>
        <p:spPr>
          <a:xfrm rot="21003324">
            <a:off x="6368114" y="4539701"/>
            <a:ext cx="2540000" cy="1587500"/>
          </a:xfrm>
          <a:prstGeom prst="rect">
            <a:avLst/>
          </a:prstGeom>
        </p:spPr>
      </p:pic>
    </p:spTree>
    <p:extLst>
      <p:ext uri="{BB962C8B-B14F-4D97-AF65-F5344CB8AC3E}">
        <p14:creationId xmlns:p14="http://schemas.microsoft.com/office/powerpoint/2010/main" val="3864049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3318" y="274638"/>
            <a:ext cx="5563482" cy="1143000"/>
          </a:xfrm>
        </p:spPr>
        <p:txBody>
          <a:bodyPr>
            <a:normAutofit/>
          </a:bodyPr>
          <a:lstStyle/>
          <a:p>
            <a:r>
              <a:rPr lang="en-US" sz="6600" dirty="0" smtClean="0"/>
              <a:t>Dairy…</a:t>
            </a:r>
            <a:endParaRPr lang="en-US" sz="6600" dirty="0"/>
          </a:p>
        </p:txBody>
      </p:sp>
      <p:sp>
        <p:nvSpPr>
          <p:cNvPr id="7" name="TextBox 6"/>
          <p:cNvSpPr txBox="1"/>
          <p:nvPr/>
        </p:nvSpPr>
        <p:spPr>
          <a:xfrm>
            <a:off x="457200" y="2953357"/>
            <a:ext cx="6761469" cy="3108544"/>
          </a:xfrm>
          <a:prstGeom prst="rect">
            <a:avLst/>
          </a:prstGeom>
          <a:noFill/>
        </p:spPr>
        <p:txBody>
          <a:bodyPr wrap="square" rtlCol="0">
            <a:spAutoFit/>
          </a:bodyPr>
          <a:lstStyle/>
          <a:p>
            <a:pPr defTabSz="457200"/>
            <a:r>
              <a:rPr lang="en-US" sz="2800" dirty="0">
                <a:solidFill>
                  <a:srgbClr val="64009E"/>
                </a:solidFill>
              </a:rPr>
              <a:t>Dairy provides calcium.</a:t>
            </a:r>
          </a:p>
          <a:p>
            <a:pPr defTabSz="457200"/>
            <a:endParaRPr lang="en-US" sz="2800" dirty="0">
              <a:solidFill>
                <a:srgbClr val="64009E"/>
              </a:solidFill>
            </a:endParaRPr>
          </a:p>
          <a:p>
            <a:pPr defTabSz="457200"/>
            <a:r>
              <a:rPr lang="en-US" sz="2800" dirty="0">
                <a:solidFill>
                  <a:srgbClr val="614596">
                    <a:lumMod val="20000"/>
                    <a:lumOff val="80000"/>
                  </a:srgbClr>
                </a:solidFill>
              </a:rPr>
              <a:t>Your body needs calcium to help keep bones and teeth strong and healthy. Be careful though… some of dairy like ice-cream and cheese is high in fat, so you shouldn’t eat too much!</a:t>
            </a:r>
            <a:endParaRPr lang="en-US" sz="2800" dirty="0">
              <a:solidFill>
                <a:srgbClr val="614596">
                  <a:lumMod val="20000"/>
                  <a:lumOff val="80000"/>
                </a:srgbClr>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4795" b="90411" l="500" r="97500"/>
                    </a14:imgEffect>
                  </a14:imgLayer>
                </a14:imgProps>
              </a:ext>
            </a:extLst>
          </a:blip>
          <a:stretch>
            <a:fillRect/>
          </a:stretch>
        </p:blipFill>
        <p:spPr>
          <a:xfrm rot="20968826">
            <a:off x="5948670" y="1098073"/>
            <a:ext cx="2540000" cy="18542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3182" b="90000" l="4065" r="99187"/>
                    </a14:imgEffect>
                  </a14:imgLayer>
                </a14:imgProps>
              </a:ext>
            </a:extLst>
          </a:blip>
          <a:stretch>
            <a:fillRect/>
          </a:stretch>
        </p:blipFill>
        <p:spPr>
          <a:xfrm rot="756129">
            <a:off x="6827833" y="3816939"/>
            <a:ext cx="1562100" cy="2794000"/>
          </a:xfrm>
          <a:prstGeom prst="rect">
            <a:avLst/>
          </a:prstGeom>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0" b="91818" l="0" r="100000"/>
                    </a14:imgEffect>
                  </a14:imgLayer>
                </a14:imgProps>
              </a:ext>
            </a:extLst>
          </a:blip>
          <a:stretch>
            <a:fillRect/>
          </a:stretch>
        </p:blipFill>
        <p:spPr>
          <a:xfrm rot="933878">
            <a:off x="1189406" y="248584"/>
            <a:ext cx="1320800" cy="2794000"/>
          </a:xfrm>
          <a:prstGeom prst="rect">
            <a:avLst/>
          </a:prstGeom>
        </p:spPr>
      </p:pic>
    </p:spTree>
    <p:extLst>
      <p:ext uri="{BB962C8B-B14F-4D97-AF65-F5344CB8AC3E}">
        <p14:creationId xmlns:p14="http://schemas.microsoft.com/office/powerpoint/2010/main" val="1813170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altLang="en-US" sz="2400" dirty="0" smtClean="0">
                <a:solidFill>
                  <a:srgbClr val="7B9899"/>
                </a:solidFill>
              </a:rPr>
              <a:t>These foods are all a good source of  </a:t>
            </a:r>
            <a:r>
              <a:rPr lang="en-GB" altLang="en-US" sz="2400" dirty="0" smtClean="0">
                <a:solidFill>
                  <a:srgbClr val="7B9899"/>
                </a:solidFill>
              </a:rPr>
              <a:t>protein and dairy</a:t>
            </a:r>
            <a:endParaRPr lang="en-GB" altLang="en-US" sz="2400" dirty="0" smtClean="0">
              <a:solidFill>
                <a:srgbClr val="7B9899"/>
              </a:solidFill>
            </a:endParaRPr>
          </a:p>
        </p:txBody>
      </p:sp>
      <p:pic>
        <p:nvPicPr>
          <p:cNvPr id="18435" name="Picture 1033" descr="swisscheese"/>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57188" y="1643063"/>
            <a:ext cx="2217737" cy="2136775"/>
          </a:xfrm>
          <a:noFill/>
        </p:spPr>
      </p:pic>
      <p:pic>
        <p:nvPicPr>
          <p:cNvPr id="18436" name="Picture 2" descr="http://t2.gstatic.com/images?q=tbn:ANd9GcSGnYpcFFn7dFMqxZBjzrJY8T7oCgQgbhJCP2Pjy_jRn0EkPg7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5" y="3214688"/>
            <a:ext cx="18288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http://3.bp.blogspot.com/_KlyL8LKvFrc/TD8JHfZsWBI/AAAAAAAAAkQ/WBIQ2ov5Y6Q/s1600/41_Virtually-Fat-Free-Natural-Yoghu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188" y="4071938"/>
            <a:ext cx="1928812"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6"/>
          <p:cNvSpPr txBox="1">
            <a:spLocks noChangeArrowheads="1"/>
          </p:cNvSpPr>
          <p:nvPr/>
        </p:nvSpPr>
        <p:spPr bwMode="auto">
          <a:xfrm>
            <a:off x="1571625" y="3429000"/>
            <a:ext cx="977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fontAlgn="base" hangingPunct="1">
              <a:spcBef>
                <a:spcPct val="0"/>
              </a:spcBef>
              <a:spcAft>
                <a:spcPct val="0"/>
              </a:spcAft>
              <a:buClrTx/>
              <a:buSzTx/>
              <a:buFontTx/>
              <a:buNone/>
            </a:pPr>
            <a:r>
              <a:rPr lang="en-GB" altLang="en-US" sz="1800" b="1">
                <a:solidFill>
                  <a:prstClr val="black"/>
                </a:solidFill>
                <a:cs typeface="Arial" charset="0"/>
              </a:rPr>
              <a:t>cheese</a:t>
            </a:r>
          </a:p>
        </p:txBody>
      </p:sp>
      <p:sp>
        <p:nvSpPr>
          <p:cNvPr id="18439" name="TextBox 7"/>
          <p:cNvSpPr txBox="1">
            <a:spLocks noChangeArrowheads="1"/>
          </p:cNvSpPr>
          <p:nvPr/>
        </p:nvSpPr>
        <p:spPr bwMode="auto">
          <a:xfrm>
            <a:off x="6286500" y="3429000"/>
            <a:ext cx="727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fontAlgn="base" hangingPunct="1">
              <a:spcBef>
                <a:spcPct val="0"/>
              </a:spcBef>
              <a:spcAft>
                <a:spcPct val="0"/>
              </a:spcAft>
              <a:buClrTx/>
              <a:buSzTx/>
              <a:buFontTx/>
              <a:buNone/>
            </a:pPr>
            <a:r>
              <a:rPr lang="en-GB" altLang="en-US" sz="1800" b="1">
                <a:solidFill>
                  <a:prstClr val="black"/>
                </a:solidFill>
                <a:cs typeface="Arial" charset="0"/>
              </a:rPr>
              <a:t>milk</a:t>
            </a:r>
          </a:p>
        </p:txBody>
      </p:sp>
      <p:sp>
        <p:nvSpPr>
          <p:cNvPr id="18440" name="TextBox 8"/>
          <p:cNvSpPr txBox="1">
            <a:spLocks noChangeArrowheads="1"/>
          </p:cNvSpPr>
          <p:nvPr/>
        </p:nvSpPr>
        <p:spPr bwMode="auto">
          <a:xfrm>
            <a:off x="7715250" y="6215063"/>
            <a:ext cx="1119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fontAlgn="base" hangingPunct="1">
              <a:spcBef>
                <a:spcPct val="0"/>
              </a:spcBef>
              <a:spcAft>
                <a:spcPct val="0"/>
              </a:spcAft>
              <a:buClrTx/>
              <a:buSzTx/>
              <a:buFontTx/>
              <a:buNone/>
            </a:pPr>
            <a:r>
              <a:rPr lang="en-GB" altLang="en-US" sz="1800" b="1">
                <a:solidFill>
                  <a:prstClr val="black"/>
                </a:solidFill>
                <a:cs typeface="Arial" charset="0"/>
              </a:rPr>
              <a:t>yoghurt</a:t>
            </a:r>
          </a:p>
        </p:txBody>
      </p:sp>
      <p:pic>
        <p:nvPicPr>
          <p:cNvPr id="18441" name="Picture 6" descr="http://www.beefretail.org/cmimages/beefretail/recipeimages/1422TopSirloinSteak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4429125"/>
            <a:ext cx="23812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8" descr="http://thumbs.ifood.tv/files/images/How_To_Cook_A_Whole_Chicken_On_A_Gas_Grill_easil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4688" y="2286000"/>
            <a:ext cx="20002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041" descr="egg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7950" y="1285875"/>
            <a:ext cx="268605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0" descr="http://www.freshfromtheboat.com/market/images/Whole%20Mangrove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28938" y="5357813"/>
            <a:ext cx="2357437"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TextBox 13"/>
          <p:cNvSpPr txBox="1">
            <a:spLocks noChangeArrowheads="1"/>
          </p:cNvSpPr>
          <p:nvPr/>
        </p:nvSpPr>
        <p:spPr bwMode="auto">
          <a:xfrm>
            <a:off x="6643688" y="1500188"/>
            <a:ext cx="700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fontAlgn="base" hangingPunct="1">
              <a:spcBef>
                <a:spcPct val="0"/>
              </a:spcBef>
              <a:spcAft>
                <a:spcPct val="0"/>
              </a:spcAft>
              <a:buClrTx/>
              <a:buSzTx/>
              <a:buFontTx/>
              <a:buNone/>
            </a:pPr>
            <a:r>
              <a:rPr lang="en-GB" altLang="en-US" sz="1800" b="1">
                <a:solidFill>
                  <a:prstClr val="black"/>
                </a:solidFill>
                <a:cs typeface="Arial" charset="0"/>
              </a:rPr>
              <a:t>eggs</a:t>
            </a:r>
          </a:p>
        </p:txBody>
      </p:sp>
      <p:sp>
        <p:nvSpPr>
          <p:cNvPr id="18446" name="TextBox 14"/>
          <p:cNvSpPr txBox="1">
            <a:spLocks noChangeArrowheads="1"/>
          </p:cNvSpPr>
          <p:nvPr/>
        </p:nvSpPr>
        <p:spPr bwMode="auto">
          <a:xfrm>
            <a:off x="3429000" y="2071688"/>
            <a:ext cx="1106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fontAlgn="base" hangingPunct="1">
              <a:spcBef>
                <a:spcPct val="0"/>
              </a:spcBef>
              <a:spcAft>
                <a:spcPct val="0"/>
              </a:spcAft>
              <a:buClrTx/>
              <a:buSzTx/>
              <a:buFontTx/>
              <a:buNone/>
            </a:pPr>
            <a:r>
              <a:rPr lang="en-GB" altLang="en-US" sz="1800" b="1">
                <a:solidFill>
                  <a:prstClr val="black"/>
                </a:solidFill>
                <a:cs typeface="Arial" charset="0"/>
              </a:rPr>
              <a:t>chicken</a:t>
            </a:r>
          </a:p>
        </p:txBody>
      </p:sp>
      <p:sp>
        <p:nvSpPr>
          <p:cNvPr id="18447" name="TextBox 15"/>
          <p:cNvSpPr txBox="1">
            <a:spLocks noChangeArrowheads="1"/>
          </p:cNvSpPr>
          <p:nvPr/>
        </p:nvSpPr>
        <p:spPr bwMode="auto">
          <a:xfrm>
            <a:off x="500063" y="4500563"/>
            <a:ext cx="7794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fontAlgn="base" hangingPunct="1">
              <a:spcBef>
                <a:spcPct val="0"/>
              </a:spcBef>
              <a:spcAft>
                <a:spcPct val="0"/>
              </a:spcAft>
              <a:buClrTx/>
              <a:buSzTx/>
              <a:buFontTx/>
              <a:buNone/>
            </a:pPr>
            <a:r>
              <a:rPr lang="en-GB" altLang="en-US" sz="1800" b="1">
                <a:solidFill>
                  <a:prstClr val="white"/>
                </a:solidFill>
                <a:cs typeface="Arial" charset="0"/>
              </a:rPr>
              <a:t>meat</a:t>
            </a:r>
          </a:p>
        </p:txBody>
      </p:sp>
      <p:sp>
        <p:nvSpPr>
          <p:cNvPr id="18448" name="TextBox 16"/>
          <p:cNvSpPr txBox="1">
            <a:spLocks noChangeArrowheads="1"/>
          </p:cNvSpPr>
          <p:nvPr/>
        </p:nvSpPr>
        <p:spPr bwMode="auto">
          <a:xfrm>
            <a:off x="3214688" y="5357813"/>
            <a:ext cx="633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fontAlgn="base" hangingPunct="1">
              <a:spcBef>
                <a:spcPct val="0"/>
              </a:spcBef>
              <a:spcAft>
                <a:spcPct val="0"/>
              </a:spcAft>
              <a:buClrTx/>
              <a:buSzTx/>
              <a:buFontTx/>
              <a:buNone/>
            </a:pPr>
            <a:r>
              <a:rPr lang="en-GB" altLang="en-US" sz="1800" b="1">
                <a:solidFill>
                  <a:prstClr val="black"/>
                </a:solidFill>
                <a:cs typeface="Arial" charset="0"/>
              </a:rPr>
              <a:t>fish</a:t>
            </a:r>
          </a:p>
        </p:txBody>
      </p:sp>
    </p:spTree>
    <p:extLst>
      <p:ext uri="{BB962C8B-B14F-4D97-AF65-F5344CB8AC3E}">
        <p14:creationId xmlns:p14="http://schemas.microsoft.com/office/powerpoint/2010/main" val="2084860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516" y="274638"/>
            <a:ext cx="7150454" cy="1143000"/>
          </a:xfrm>
        </p:spPr>
        <p:txBody>
          <a:bodyPr>
            <a:noAutofit/>
          </a:bodyPr>
          <a:lstStyle/>
          <a:p>
            <a:r>
              <a:rPr lang="en-US" sz="5400" u="sng" dirty="0" smtClean="0"/>
              <a:t>Fruit and Vegetables…</a:t>
            </a:r>
            <a:endParaRPr lang="en-US" sz="5400" u="sng" dirty="0"/>
          </a:p>
        </p:txBody>
      </p:sp>
      <p:sp>
        <p:nvSpPr>
          <p:cNvPr id="7" name="TextBox 6"/>
          <p:cNvSpPr txBox="1"/>
          <p:nvPr/>
        </p:nvSpPr>
        <p:spPr>
          <a:xfrm>
            <a:off x="457200" y="2758844"/>
            <a:ext cx="7494104" cy="3970318"/>
          </a:xfrm>
          <a:prstGeom prst="rect">
            <a:avLst/>
          </a:prstGeom>
          <a:noFill/>
        </p:spPr>
        <p:txBody>
          <a:bodyPr wrap="square" rtlCol="0">
            <a:spAutoFit/>
          </a:bodyPr>
          <a:lstStyle/>
          <a:p>
            <a:pPr defTabSz="457200"/>
            <a:r>
              <a:rPr lang="en-US" sz="2800" dirty="0">
                <a:solidFill>
                  <a:srgbClr val="64009E"/>
                </a:solidFill>
              </a:rPr>
              <a:t>Fruit and vegetables provide </a:t>
            </a:r>
            <a:r>
              <a:rPr lang="en-US" sz="2800" dirty="0" err="1" smtClean="0">
                <a:solidFill>
                  <a:srgbClr val="64009E"/>
                </a:solidFill>
              </a:rPr>
              <a:t>fibre</a:t>
            </a:r>
            <a:r>
              <a:rPr lang="en-US" sz="2800" dirty="0" smtClean="0">
                <a:solidFill>
                  <a:srgbClr val="64009E"/>
                </a:solidFill>
              </a:rPr>
              <a:t>, minerals </a:t>
            </a:r>
            <a:r>
              <a:rPr lang="en-US" sz="2800" dirty="0">
                <a:solidFill>
                  <a:srgbClr val="64009E"/>
                </a:solidFill>
              </a:rPr>
              <a:t>and vitamins</a:t>
            </a:r>
            <a:r>
              <a:rPr lang="en-US" sz="2800" dirty="0" smtClean="0">
                <a:solidFill>
                  <a:srgbClr val="64009E"/>
                </a:solidFill>
              </a:rPr>
              <a:t>.</a:t>
            </a:r>
            <a:endParaRPr lang="en-US" sz="2800" dirty="0">
              <a:solidFill>
                <a:srgbClr val="64009E"/>
              </a:solidFill>
            </a:endParaRPr>
          </a:p>
          <a:p>
            <a:pPr defTabSz="457200"/>
            <a:r>
              <a:rPr lang="en-US" sz="2800" dirty="0">
                <a:solidFill>
                  <a:srgbClr val="614596">
                    <a:lumMod val="20000"/>
                    <a:lumOff val="80000"/>
                  </a:srgbClr>
                </a:solidFill>
              </a:rPr>
              <a:t>If you don’t eat enough </a:t>
            </a:r>
            <a:r>
              <a:rPr lang="en-US" sz="2800" dirty="0" err="1">
                <a:solidFill>
                  <a:srgbClr val="614596">
                    <a:lumMod val="20000"/>
                    <a:lumOff val="80000"/>
                  </a:srgbClr>
                </a:solidFill>
              </a:rPr>
              <a:t>fibre</a:t>
            </a:r>
            <a:r>
              <a:rPr lang="en-US" sz="2800" dirty="0">
                <a:solidFill>
                  <a:srgbClr val="614596">
                    <a:lumMod val="20000"/>
                    <a:lumOff val="80000"/>
                  </a:srgbClr>
                </a:solidFill>
              </a:rPr>
              <a:t>, it can become difficult to go for a poo. Vitamins help keep you fit and healthy- they create an army which can fight off bugs and bacteria. </a:t>
            </a:r>
          </a:p>
          <a:p>
            <a:pPr defTabSz="457200"/>
            <a:endParaRPr lang="en-US" sz="2800" dirty="0">
              <a:solidFill>
                <a:srgbClr val="614596">
                  <a:lumMod val="20000"/>
                  <a:lumOff val="80000"/>
                </a:srgbClr>
              </a:solidFill>
            </a:endParaRPr>
          </a:p>
          <a:p>
            <a:pPr defTabSz="457200"/>
            <a:r>
              <a:rPr lang="en-US" sz="2800" dirty="0" smtClean="0">
                <a:solidFill>
                  <a:srgbClr val="614596">
                    <a:lumMod val="20000"/>
                    <a:lumOff val="80000"/>
                  </a:srgbClr>
                </a:solidFill>
              </a:rPr>
              <a:t>Adults </a:t>
            </a:r>
            <a:r>
              <a:rPr lang="en-US" sz="2800" dirty="0">
                <a:solidFill>
                  <a:srgbClr val="614596">
                    <a:lumMod val="20000"/>
                    <a:lumOff val="80000"/>
                  </a:srgbClr>
                </a:solidFill>
              </a:rPr>
              <a:t>should eat at least 5 portions of fruit and veg each day…</a:t>
            </a:r>
            <a:endParaRPr lang="en-US" sz="2800" dirty="0">
              <a:solidFill>
                <a:srgbClr val="614596">
                  <a:lumMod val="20000"/>
                  <a:lumOff val="80000"/>
                </a:srgbClr>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4651" b="88837" l="5500" r="93500"/>
                    </a14:imgEffect>
                  </a14:imgLayer>
                </a14:imgProps>
              </a:ext>
            </a:extLst>
          </a:blip>
          <a:stretch>
            <a:fillRect/>
          </a:stretch>
        </p:blipFill>
        <p:spPr>
          <a:xfrm>
            <a:off x="0" y="466973"/>
            <a:ext cx="2540000" cy="2730500"/>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592" b="91124" l="0" r="100000"/>
                    </a14:imgEffect>
                  </a14:imgLayer>
                </a14:imgProps>
              </a:ext>
            </a:extLst>
          </a:blip>
          <a:stretch>
            <a:fillRect/>
          </a:stretch>
        </p:blipFill>
        <p:spPr>
          <a:xfrm>
            <a:off x="6310911" y="3871276"/>
            <a:ext cx="2540000" cy="2146300"/>
          </a:xfrm>
          <a:prstGeom prst="rect">
            <a:avLst/>
          </a:prstGeom>
        </p:spPr>
      </p:pic>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4167" b="90278" l="4000" r="98500">
                        <a14:foregroundMark x1="65500" y1="68056" x2="65500" y2="68056"/>
                        <a14:foregroundMark x1="50500" y1="57639" x2="50500" y2="57639"/>
                        <a14:foregroundMark x1="39000" y1="58333" x2="39000" y2="58333"/>
                        <a14:foregroundMark x1="31000" y1="65278" x2="31000" y2="65278"/>
                        <a14:foregroundMark x1="45000" y1="73611" x2="45000" y2="73611"/>
                      </a14:backgroundRemoval>
                    </a14:imgEffect>
                  </a14:imgLayer>
                </a14:imgProps>
              </a:ext>
            </a:extLst>
          </a:blip>
          <a:stretch>
            <a:fillRect/>
          </a:stretch>
        </p:blipFill>
        <p:spPr>
          <a:xfrm>
            <a:off x="6310911" y="1267431"/>
            <a:ext cx="2540000" cy="1828800"/>
          </a:xfrm>
          <a:prstGeom prst="rect">
            <a:avLst/>
          </a:prstGeom>
        </p:spPr>
      </p:pic>
      <p:sp>
        <p:nvSpPr>
          <p:cNvPr id="4" name="TextBox 3"/>
          <p:cNvSpPr txBox="1"/>
          <p:nvPr/>
        </p:nvSpPr>
        <p:spPr>
          <a:xfrm>
            <a:off x="2843808" y="1700808"/>
            <a:ext cx="3467103" cy="954107"/>
          </a:xfrm>
          <a:prstGeom prst="rect">
            <a:avLst/>
          </a:prstGeom>
          <a:solidFill>
            <a:srgbClr val="FFFF00"/>
          </a:solidFill>
        </p:spPr>
        <p:txBody>
          <a:bodyPr wrap="square" rtlCol="0">
            <a:spAutoFit/>
          </a:bodyPr>
          <a:lstStyle/>
          <a:p>
            <a:r>
              <a:rPr lang="en-GB" sz="2800" dirty="0" smtClean="0"/>
              <a:t>They help your body to work properly.</a:t>
            </a:r>
            <a:endParaRPr lang="en-GB" sz="2800" dirty="0"/>
          </a:p>
        </p:txBody>
      </p:sp>
    </p:spTree>
    <p:extLst>
      <p:ext uri="{BB962C8B-B14F-4D97-AF65-F5344CB8AC3E}">
        <p14:creationId xmlns:p14="http://schemas.microsoft.com/office/powerpoint/2010/main" val="1430366647"/>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chool Current">
  <a:themeElements>
    <a:clrScheme name="School">
      <a:dk1>
        <a:srgbClr val="64009E"/>
      </a:dk1>
      <a:lt1>
        <a:srgbClr val="614596"/>
      </a:lt1>
      <a:dk2>
        <a:srgbClr val="583685"/>
      </a:dk2>
      <a:lt2>
        <a:srgbClr val="684794"/>
      </a:lt2>
      <a:accent1>
        <a:srgbClr val="4F81BD"/>
      </a:accent1>
      <a:accent2>
        <a:srgbClr val="C0504D"/>
      </a:accent2>
      <a:accent3>
        <a:srgbClr val="9BBB59"/>
      </a:accent3>
      <a:accent4>
        <a:srgbClr val="8064A2"/>
      </a:accent4>
      <a:accent5>
        <a:srgbClr val="4BACC6"/>
      </a:accent5>
      <a:accent6>
        <a:srgbClr val="F79646"/>
      </a:accent6>
      <a:hlink>
        <a:srgbClr val="513080"/>
      </a:hlink>
      <a:folHlink>
        <a:srgbClr val="65289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614</Words>
  <Application>Microsoft Office PowerPoint</Application>
  <PresentationFormat>On-screen Show (4:3)</PresentationFormat>
  <Paragraphs>99</Paragraphs>
  <Slides>15</Slides>
  <Notes>0</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Office Theme</vt:lpstr>
      <vt:lpstr>School Current</vt:lpstr>
      <vt:lpstr>Civic</vt:lpstr>
      <vt:lpstr>Tuesday 2nd March, 2021</vt:lpstr>
      <vt:lpstr>This is the food pyramid</vt:lpstr>
      <vt:lpstr>Split a piece of paper into 6 and label these sub-headings</vt:lpstr>
      <vt:lpstr>Carbohydrates</vt:lpstr>
      <vt:lpstr>These foods are all a good source of carbohydrates</vt:lpstr>
      <vt:lpstr>Proteins…</vt:lpstr>
      <vt:lpstr>Dairy…</vt:lpstr>
      <vt:lpstr>These foods are all a good source of  protein and dairy</vt:lpstr>
      <vt:lpstr>Fruit and Vegetables…</vt:lpstr>
      <vt:lpstr>These foods are a good source of fruits and vegetables</vt:lpstr>
      <vt:lpstr>Fats and sugars…</vt:lpstr>
      <vt:lpstr>These foods are a source of fats and sugars</vt:lpstr>
      <vt:lpstr>So how much should you eat?</vt:lpstr>
      <vt:lpstr>English lesson - Tuesday</vt:lpstr>
      <vt:lpstr>Using your notes from earlier, explain what each food group does and give some examples of foods in 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2nd March, 2021</dc:title>
  <dc:creator>helen</dc:creator>
  <cp:lastModifiedBy>helen</cp:lastModifiedBy>
  <cp:revision>9</cp:revision>
  <dcterms:created xsi:type="dcterms:W3CDTF">2021-02-16T08:12:42Z</dcterms:created>
  <dcterms:modified xsi:type="dcterms:W3CDTF">2021-02-16T09:45:44Z</dcterms:modified>
</cp:coreProperties>
</file>