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61" r:id="rId7"/>
    <p:sldId id="262" r:id="rId8"/>
    <p:sldId id="263" r:id="rId9"/>
    <p:sldId id="268" r:id="rId10"/>
    <p:sldId id="267" r:id="rId11"/>
    <p:sldId id="269" r:id="rId12"/>
    <p:sldId id="265" r:id="rId13"/>
    <p:sldId id="264" r:id="rId14"/>
    <p:sldId id="271" r:id="rId15"/>
    <p:sldId id="270" r:id="rId16"/>
    <p:sldId id="266" r:id="rId17"/>
    <p:sldId id="260" r:id="rId18"/>
    <p:sldId id="257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E2C8-BF90-4353-A032-D8A5BCA36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F74C3-B992-486C-85E6-C6754FC2B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DA607-80C9-4AD9-BCF3-EB4624CB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F1DF9-D4A3-4611-B82B-05DD45FA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7CCC-1054-4632-8FE6-23CBC6AA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7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9AD3-1D5D-41CA-ADAB-0C6370E6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27BEE-1239-4871-AE6D-948D6BEFA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E6FDE-F7C9-4A17-9330-FDD0CC22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C524C-BCF3-41E8-9C5A-D56FD212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8C12-A31C-4C12-82EA-81226474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66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9A31A4-50F5-4FB3-B3FE-924625950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74E9D-B79F-4164-A092-69633819E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7E4BF-5AA6-45CC-A96C-586A8880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7560F-75C3-4647-81F5-6FBB0285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1159A-C712-4F16-A8B0-819F0653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8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376E-F95F-46C4-A796-8F3BDFAB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2B9CB-1FA4-461D-AB51-19F42AC60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B30A2-2624-4AD1-BF54-56ABB665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DD0E7-573D-4F6B-A74C-3F97D7B5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56D9A-61CF-4EC7-9168-78F45498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38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2830-5BB5-4016-A930-93A9B329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98526-8B06-4B43-9F43-F581CF0DA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A6AAD-AC9F-4DD6-9EA9-0142D90D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228AD-5FEA-4F8E-B552-CF850EFE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E164B-6561-44E1-AA00-11C90DD3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0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330C-BA9F-44EF-B502-5FD7F619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EC5D-9BD7-4EA3-B07E-499094FCE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05C48-BEF5-4696-819A-ABF5AAB6D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7AC6D-B755-4E87-8A35-5DE42F74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EE73F-3B24-4836-B12B-2B2C7128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A592D-6BFB-40B7-9E75-DC112E98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58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1AE7-977D-4A78-8A38-D690025E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41C33-41D5-4D10-B5D0-B5D19994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C4B90-F700-4DEE-9CE6-9460006D7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99FB3-2880-400D-9C38-5FE2CFE2F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BF4E7-C3C5-47F0-B313-0D0BDCB3E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E2C53-6930-4897-9D89-53276685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69EEA-1B00-48CC-B00E-7EEBDD62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81CAD-F095-4A3F-809F-AB97FF4B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8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02A0-FBF3-4470-8E9F-0AF96E0A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ED25C-47AF-4B0E-BE08-AA9821CF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7032D-3D29-4C2E-B9A4-8B847FDC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49360-D167-4F4A-8519-D07B3051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E49E-EDCB-4429-8E9C-8FA433EA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E1164-0C5E-47A0-B0C6-4680F199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79349-02CD-4479-B89E-22A331C3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F720-31C1-402E-AEFC-5E396D7B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B105-030D-41D9-9271-73503FCB4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9A2BF-0908-4EAD-BF23-B32D6DA93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A3AA3-7BB9-4BD4-B0CA-21F5158E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2474D-7F14-49DA-ACE4-4050AF20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1DA14-494F-48E5-B720-E1364702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5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D581-71CF-4FD1-88C2-B5B05FBD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4F710-3ECD-4B50-8F48-7374770D5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3592B-1BC8-4789-B658-556F4ED45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62ADF-18ED-4996-A758-2C6BC2FC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6ABE-0EC8-463F-A302-75FBA8FFE59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549D8-FA3D-4024-A4A2-0E878B98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0F063-0D7A-4403-9AF8-159C7BCD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4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C3F87-07EA-4468-9F78-26336C45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338FB-415A-4C7B-9B79-9592FE2E7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91138-2DE7-48CE-ADED-D1215B76E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6ABE-0EC8-463F-A302-75FBA8FFE59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DD8B-6311-44A9-AC6A-8F82A3F5F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64578-70E3-41FC-B128-61CA6D2F5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770B2-2B56-4F76-A488-F05E95B7F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71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702995" y="91528"/>
            <a:ext cx="3461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1: Monday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 </a:t>
            </a:r>
            <a:r>
              <a:rPr lang="en-GB" dirty="0">
                <a:latin typeface="Twinkl" panose="02000000000000000000" pitchFamily="2" charset="0"/>
              </a:rPr>
              <a:t>Margherita or Pepper Pizza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Italian Tomato Pasta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949705" y="3685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Roll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5" name="Picture 2" descr="McCains Cheese &amp; Tomato Grande Round Pizzas - 1x8x27cm: Amazon.co.uk:  Grocery">
            <a:extLst>
              <a:ext uri="{FF2B5EF4-FFF2-40B4-BE49-F238E27FC236}">
                <a16:creationId xmlns:a16="http://schemas.microsoft.com/office/drawing/2014/main" id="{79E824A6-D2A9-46D2-ACC4-AD1F0AE46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9" b="11514"/>
          <a:stretch/>
        </p:blipFill>
        <p:spPr bwMode="auto">
          <a:xfrm flipH="1">
            <a:off x="1091232" y="1548824"/>
            <a:ext cx="2712999" cy="19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Morning Roll - Stuart's Fine Foods">
            <a:extLst>
              <a:ext uri="{FF2B5EF4-FFF2-40B4-BE49-F238E27FC236}">
                <a16:creationId xmlns:a16="http://schemas.microsoft.com/office/drawing/2014/main" id="{6964B0A0-563D-4E13-B05B-5FBFB95F4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9375"/>
          <a:stretch/>
        </p:blipFill>
        <p:spPr bwMode="auto">
          <a:xfrm>
            <a:off x="9347728" y="737859"/>
            <a:ext cx="1774942" cy="12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Neapolitan Pasta | Janelle Oldfield | Copy Me That">
            <a:extLst>
              <a:ext uri="{FF2B5EF4-FFF2-40B4-BE49-F238E27FC236}">
                <a16:creationId xmlns:a16="http://schemas.microsoft.com/office/drawing/2014/main" id="{EBC38CE0-7219-4BF0-AE1A-89B79AF4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66" y="4187249"/>
            <a:ext cx="2910654" cy="209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4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774329" y="91528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2: Friday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Fish Fingers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Plant Based Jambalaya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949707" y="3685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Roll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434997" y="3889635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596459" y="5061682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8954240" y="2229837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Salmon, cheese or tuna</a:t>
            </a:r>
          </a:p>
        </p:txBody>
      </p:sp>
      <p:pic>
        <p:nvPicPr>
          <p:cNvPr id="26" name="Picture 4" descr="Grilled Cod Fish Fingers With Chunky Chips And Baked Beans In Tomato Sauce  On A Pink Wooden Background With Copy Space Stock Photo, Picture And  Royalty Free Image. Image 88480912.">
            <a:extLst>
              <a:ext uri="{FF2B5EF4-FFF2-40B4-BE49-F238E27FC236}">
                <a16:creationId xmlns:a16="http://schemas.microsoft.com/office/drawing/2014/main" id="{858AF25A-9B03-44AD-A8EE-E8FE1D469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5"/>
          <a:stretch/>
        </p:blipFill>
        <p:spPr bwMode="auto">
          <a:xfrm rot="5400000">
            <a:off x="1434269" y="1419357"/>
            <a:ext cx="2039941" cy="22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Morning Roll - Stuart's Fine Foods">
            <a:extLst>
              <a:ext uri="{FF2B5EF4-FFF2-40B4-BE49-F238E27FC236}">
                <a16:creationId xmlns:a16="http://schemas.microsoft.com/office/drawing/2014/main" id="{38A87471-7C49-4BBB-8565-CDCDDDA27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9375"/>
          <a:stretch/>
        </p:blipFill>
        <p:spPr bwMode="auto">
          <a:xfrm>
            <a:off x="9347728" y="737859"/>
            <a:ext cx="1774942" cy="12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anned Salmon Salad • Salt &amp; Lavender">
            <a:extLst>
              <a:ext uri="{FF2B5EF4-FFF2-40B4-BE49-F238E27FC236}">
                <a16:creationId xmlns:a16="http://schemas.microsoft.com/office/drawing/2014/main" id="{8218BE11-A9E4-4B46-8B43-D862EB8BA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4" b="19184"/>
          <a:stretch/>
        </p:blipFill>
        <p:spPr bwMode="auto">
          <a:xfrm>
            <a:off x="9542019" y="2557362"/>
            <a:ext cx="1459327" cy="13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egan Jambalaya - Nora Cooks">
            <a:extLst>
              <a:ext uri="{FF2B5EF4-FFF2-40B4-BE49-F238E27FC236}">
                <a16:creationId xmlns:a16="http://schemas.microsoft.com/office/drawing/2014/main" id="{52E6C138-521B-4C5C-A973-0A0641DBB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7144" y="3788243"/>
            <a:ext cx="1904716" cy="28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2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521055" y="91528"/>
            <a:ext cx="38250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3: Monday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 </a:t>
            </a:r>
            <a:r>
              <a:rPr lang="en-GB" dirty="0">
                <a:latin typeface="Twinkl" panose="02000000000000000000" pitchFamily="2" charset="0"/>
              </a:rPr>
              <a:t>Margherita or Sweetcorn Pizza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Baked Bean and Potato Pie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866350" y="36852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Wrap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5" name="Picture 2" descr="McCains Cheese &amp; Tomato Grande Round Pizzas - 1x8x27cm: Amazon.co.uk:  Grocery">
            <a:extLst>
              <a:ext uri="{FF2B5EF4-FFF2-40B4-BE49-F238E27FC236}">
                <a16:creationId xmlns:a16="http://schemas.microsoft.com/office/drawing/2014/main" id="{79E824A6-D2A9-46D2-ACC4-AD1F0AE46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9" b="11514"/>
          <a:stretch/>
        </p:blipFill>
        <p:spPr bwMode="auto">
          <a:xfrm flipH="1">
            <a:off x="1091232" y="1548824"/>
            <a:ext cx="2712999" cy="19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omemade Soft Tortilla Wraps - Sprinkles and Sprouts">
            <a:extLst>
              <a:ext uri="{FF2B5EF4-FFF2-40B4-BE49-F238E27FC236}">
                <a16:creationId xmlns:a16="http://schemas.microsoft.com/office/drawing/2014/main" id="{89CEA409-C099-46D5-BD9C-0A25B910D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57" r="37267"/>
          <a:stretch/>
        </p:blipFill>
        <p:spPr bwMode="auto">
          <a:xfrm>
            <a:off x="9562964" y="807508"/>
            <a:ext cx="134446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heesy Baked Bean and Sausage Potato Pie">
            <a:extLst>
              <a:ext uri="{FF2B5EF4-FFF2-40B4-BE49-F238E27FC236}">
                <a16:creationId xmlns:a16="http://schemas.microsoft.com/office/drawing/2014/main" id="{0A1C7F96-3555-4ACB-A248-80A891FB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08" y="4222545"/>
            <a:ext cx="2897804" cy="19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8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892956" y="91528"/>
            <a:ext cx="3081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3: Tuesday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All Day Breakfast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Italian Tomato Pasta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949705" y="3685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Roll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" name="Picture 2" descr="Full breakfast - Wikipedia">
            <a:extLst>
              <a:ext uri="{FF2B5EF4-FFF2-40B4-BE49-F238E27FC236}">
                <a16:creationId xmlns:a16="http://schemas.microsoft.com/office/drawing/2014/main" id="{1DF82D55-2C80-4FA6-9684-3CD1B500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47" y="1522498"/>
            <a:ext cx="2669250" cy="20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Morning Roll - Stuart's Fine Foods">
            <a:extLst>
              <a:ext uri="{FF2B5EF4-FFF2-40B4-BE49-F238E27FC236}">
                <a16:creationId xmlns:a16="http://schemas.microsoft.com/office/drawing/2014/main" id="{B463C2F5-6D2A-4248-99F4-CD682A90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9375"/>
          <a:stretch/>
        </p:blipFill>
        <p:spPr bwMode="auto">
          <a:xfrm>
            <a:off x="9347728" y="737859"/>
            <a:ext cx="1774942" cy="12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Neapolitan Pasta | Janelle Oldfield | Copy Me That">
            <a:extLst>
              <a:ext uri="{FF2B5EF4-FFF2-40B4-BE49-F238E27FC236}">
                <a16:creationId xmlns:a16="http://schemas.microsoft.com/office/drawing/2014/main" id="{638E2719-C5D9-44BC-984F-D732EAFBF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8" y="4178371"/>
            <a:ext cx="2910654" cy="209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6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440107" y="91528"/>
            <a:ext cx="3986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3: Wednesday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Roast Chicken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Cheese and Tomato Pin Wheel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644337" y="36852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Sandwich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7" name="Picture 2" descr="Recipe: Roast chicken with stuffing | Sainsbury's">
            <a:extLst>
              <a:ext uri="{FF2B5EF4-FFF2-40B4-BE49-F238E27FC236}">
                <a16:creationId xmlns:a16="http://schemas.microsoft.com/office/drawing/2014/main" id="{BE4C217C-F1D5-438B-B768-A4CA04EC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9" y="1456661"/>
            <a:ext cx="2908592" cy="20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he Best White Sandwich Bread | Mel's Kitchen Cafe">
            <a:extLst>
              <a:ext uri="{FF2B5EF4-FFF2-40B4-BE49-F238E27FC236}">
                <a16:creationId xmlns:a16="http://schemas.microsoft.com/office/drawing/2014/main" id="{632B6B1C-4D01-44BB-BE76-5C56FC14F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/>
          <a:stretch/>
        </p:blipFill>
        <p:spPr bwMode="auto">
          <a:xfrm>
            <a:off x="9421805" y="715084"/>
            <a:ext cx="1626781" cy="13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Bacon Puff Pinwheels Recipe — Eatwell101">
            <a:extLst>
              <a:ext uri="{FF2B5EF4-FFF2-40B4-BE49-F238E27FC236}">
                <a16:creationId xmlns:a16="http://schemas.microsoft.com/office/drawing/2014/main" id="{382C0444-DD7C-420A-BD72-31AE77EB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32" y="4174915"/>
            <a:ext cx="2108005" cy="210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06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60292" y="835682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844862" y="91528"/>
            <a:ext cx="3177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3: Thursday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Spaghetti Bolognese 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 </a:t>
            </a:r>
            <a:r>
              <a:rPr lang="en-GB" dirty="0">
                <a:latin typeface="Twinkl" panose="02000000000000000000" pitchFamily="2" charset="0"/>
              </a:rPr>
              <a:t>Bolognese Pasta Bake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866349" y="36852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Wrap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5" name="Picture 2" descr="Homemade Soft Tortilla Wraps - Sprinkles and Sprouts">
            <a:extLst>
              <a:ext uri="{FF2B5EF4-FFF2-40B4-BE49-F238E27FC236}">
                <a16:creationId xmlns:a16="http://schemas.microsoft.com/office/drawing/2014/main" id="{62025C66-E176-40C2-90FD-138F03CD1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57" r="37267"/>
          <a:stretch/>
        </p:blipFill>
        <p:spPr bwMode="auto">
          <a:xfrm>
            <a:off x="9562964" y="807508"/>
            <a:ext cx="134446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paghetti Bolognese Recipe | Recipes from Ocado">
            <a:extLst>
              <a:ext uri="{FF2B5EF4-FFF2-40B4-BE49-F238E27FC236}">
                <a16:creationId xmlns:a16="http://schemas.microsoft.com/office/drawing/2014/main" id="{19B8AC67-9524-449F-B9A9-4D7AA1CA7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20453" b="8386"/>
          <a:stretch/>
        </p:blipFill>
        <p:spPr bwMode="auto">
          <a:xfrm>
            <a:off x="1143714" y="1497842"/>
            <a:ext cx="2647052" cy="194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Bolognese Pasta Bake Recipe | myfoodbook | Leftover bolognese cheesy pasta  bake">
            <a:extLst>
              <a:ext uri="{FF2B5EF4-FFF2-40B4-BE49-F238E27FC236}">
                <a16:creationId xmlns:a16="http://schemas.microsoft.com/office/drawing/2014/main" id="{A41FDD6F-B7C7-4DF2-A602-90B40B14C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15814"/>
          <a:stretch/>
        </p:blipFill>
        <p:spPr bwMode="auto">
          <a:xfrm>
            <a:off x="1078737" y="4267556"/>
            <a:ext cx="2712029" cy="19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33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rning Roll - Stuart's Fine Foods">
            <a:extLst>
              <a:ext uri="{FF2B5EF4-FFF2-40B4-BE49-F238E27FC236}">
                <a16:creationId xmlns:a16="http://schemas.microsoft.com/office/drawing/2014/main" id="{A12C5136-3332-49E6-8E2E-EEE7A2377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9375"/>
          <a:stretch/>
        </p:blipFill>
        <p:spPr bwMode="auto">
          <a:xfrm>
            <a:off x="9347728" y="737859"/>
            <a:ext cx="1774942" cy="12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329493" y="91528"/>
            <a:ext cx="4208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3 - Friday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Fish fingers, chips, beans and peas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Leek Pastry Parcel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949704" y="3685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Roll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380524" y="2831673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532752" y="4541930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386244" y="2229837"/>
            <a:ext cx="16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Cheese or tuna</a:t>
            </a:r>
          </a:p>
        </p:txBody>
      </p:sp>
      <p:pic>
        <p:nvPicPr>
          <p:cNvPr id="25" name="Picture 4" descr="Grilled Cod Fish Fingers With Chunky Chips And Baked Beans In Tomato Sauce  On A Pink Wooden Background With Copy Space Stock Photo, Picture And  Royalty Free Image. Image 88480912.">
            <a:extLst>
              <a:ext uri="{FF2B5EF4-FFF2-40B4-BE49-F238E27FC236}">
                <a16:creationId xmlns:a16="http://schemas.microsoft.com/office/drawing/2014/main" id="{EB0403C3-AF98-4D87-A37B-A69A11C85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5"/>
          <a:stretch/>
        </p:blipFill>
        <p:spPr bwMode="auto">
          <a:xfrm rot="5400000">
            <a:off x="1434269" y="1419357"/>
            <a:ext cx="2039941" cy="22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lack Pudding, Leek, Apple and Gorgonzola Parcels - SuperValu">
            <a:extLst>
              <a:ext uri="{FF2B5EF4-FFF2-40B4-BE49-F238E27FC236}">
                <a16:creationId xmlns:a16="http://schemas.microsoft.com/office/drawing/2014/main" id="{88C59995-DA20-465B-A2FE-0676E27D0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/>
          <a:stretch/>
        </p:blipFill>
        <p:spPr bwMode="auto">
          <a:xfrm>
            <a:off x="966946" y="4326636"/>
            <a:ext cx="2948107" cy="17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5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584375" y="91528"/>
            <a:ext cx="3698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1: Tuesday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Oven Baked Sausages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Cauliflower Cheese Loaded </a:t>
            </a:r>
          </a:p>
          <a:p>
            <a:pPr algn="ctr"/>
            <a:r>
              <a:rPr lang="en-GB" dirty="0">
                <a:latin typeface="Twinkl" panose="02000000000000000000" pitchFamily="2" charset="0"/>
              </a:rPr>
              <a:t>Yorkshire Puddings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866349" y="36852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Wrap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7" name="Picture 2" descr="Homemade Soft Tortilla Wraps - Sprinkles and Sprouts">
            <a:extLst>
              <a:ext uri="{FF2B5EF4-FFF2-40B4-BE49-F238E27FC236}">
                <a16:creationId xmlns:a16="http://schemas.microsoft.com/office/drawing/2014/main" id="{A82E693F-AEBF-45D4-91EC-84DEC5E3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57" r="37267"/>
          <a:stretch/>
        </p:blipFill>
        <p:spPr bwMode="auto">
          <a:xfrm>
            <a:off x="9562964" y="817472"/>
            <a:ext cx="134446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asy Peasy Cauliflower Cheese - Easy Peasy Foodie">
            <a:extLst>
              <a:ext uri="{FF2B5EF4-FFF2-40B4-BE49-F238E27FC236}">
                <a16:creationId xmlns:a16="http://schemas.microsoft.com/office/drawing/2014/main" id="{054911D8-21D5-4602-850B-E26CC6A2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38" y="41634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Bangers and Mash With Onion Gravy Recipe">
            <a:extLst>
              <a:ext uri="{FF2B5EF4-FFF2-40B4-BE49-F238E27FC236}">
                <a16:creationId xmlns:a16="http://schemas.microsoft.com/office/drawing/2014/main" id="{DA680DB8-33ED-4088-A047-181AA4B63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9" r="26729"/>
          <a:stretch/>
        </p:blipFill>
        <p:spPr bwMode="auto">
          <a:xfrm>
            <a:off x="952435" y="1501775"/>
            <a:ext cx="3003610" cy="20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1276067" y="91528"/>
            <a:ext cx="2315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1: Wednesday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Roast Chicken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Cheesy Pasta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644334" y="36852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Sandwich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4098" name="Picture 2" descr="The Best White Sandwich Bread | Mel's Kitchen Cafe">
            <a:extLst>
              <a:ext uri="{FF2B5EF4-FFF2-40B4-BE49-F238E27FC236}">
                <a16:creationId xmlns:a16="http://schemas.microsoft.com/office/drawing/2014/main" id="{11290FF2-17D5-4AE9-B994-BBC4299C4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/>
          <a:stretch/>
        </p:blipFill>
        <p:spPr bwMode="auto">
          <a:xfrm>
            <a:off x="9421805" y="715084"/>
            <a:ext cx="1626781" cy="13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cipe: Roast chicken with stuffing | Sainsbury's">
            <a:extLst>
              <a:ext uri="{FF2B5EF4-FFF2-40B4-BE49-F238E27FC236}">
                <a16:creationId xmlns:a16="http://schemas.microsoft.com/office/drawing/2014/main" id="{BE4C217C-F1D5-438B-B768-A4CA04EC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9" y="1456661"/>
            <a:ext cx="2908592" cy="20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icrowave Mac &amp; Cheese (Easy, 5-Minute Cheesy Macaroni!)">
            <a:extLst>
              <a:ext uri="{FF2B5EF4-FFF2-40B4-BE49-F238E27FC236}">
                <a16:creationId xmlns:a16="http://schemas.microsoft.com/office/drawing/2014/main" id="{17F5ECAB-828D-4FD0-8B0A-9EAC6D688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 b="8300"/>
          <a:stretch/>
        </p:blipFill>
        <p:spPr bwMode="auto">
          <a:xfrm>
            <a:off x="1166495" y="4165413"/>
            <a:ext cx="2628816" cy="21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2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812803" y="91528"/>
            <a:ext cx="3241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1: Thursday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Cottage Pie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Baked Bean Quesadilla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949706" y="3685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Roll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5" name="Picture 4" descr="Morning Roll - Stuart's Fine Foods">
            <a:extLst>
              <a:ext uri="{FF2B5EF4-FFF2-40B4-BE49-F238E27FC236}">
                <a16:creationId xmlns:a16="http://schemas.microsoft.com/office/drawing/2014/main" id="{B22708C6-30B7-4E95-8E68-E3DEBCA6A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9375"/>
          <a:stretch/>
        </p:blipFill>
        <p:spPr bwMode="auto">
          <a:xfrm>
            <a:off x="9347728" y="737859"/>
            <a:ext cx="1774942" cy="12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egan Cottage Pie - School Night Vegan">
            <a:extLst>
              <a:ext uri="{FF2B5EF4-FFF2-40B4-BE49-F238E27FC236}">
                <a16:creationId xmlns:a16="http://schemas.microsoft.com/office/drawing/2014/main" id="{94BB33EB-4559-4B0A-8707-217D27BA2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9" b="19184"/>
          <a:stretch/>
        </p:blipFill>
        <p:spPr bwMode="auto">
          <a:xfrm>
            <a:off x="1308708" y="1465314"/>
            <a:ext cx="2291063" cy="20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Bean quesadillas with sweetcorn salsa | Tesco Real Food">
            <a:extLst>
              <a:ext uri="{FF2B5EF4-FFF2-40B4-BE49-F238E27FC236}">
                <a16:creationId xmlns:a16="http://schemas.microsoft.com/office/drawing/2014/main" id="{90001EE3-7EF3-48C7-B82E-CEF0B1DA9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t="23041" r="15415" b="8386"/>
          <a:stretch/>
        </p:blipFill>
        <p:spPr bwMode="auto">
          <a:xfrm>
            <a:off x="903539" y="4343056"/>
            <a:ext cx="3119413" cy="174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9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1095302" y="91528"/>
            <a:ext cx="2552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1: Friday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Fish Fingers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Vegetable Curry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644337" y="36852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Sandwich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380524" y="2858367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532751" y="4541930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386247" y="222983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Cheese or tuna</a:t>
            </a:r>
          </a:p>
        </p:txBody>
      </p:sp>
      <p:pic>
        <p:nvPicPr>
          <p:cNvPr id="26" name="Picture 4" descr="Grilled Cod Fish Fingers With Chunky Chips And Baked Beans In Tomato Sauce  On A Pink Wooden Background With Copy Space Stock Photo, Picture And  Royalty Free Image. Image 88480912.">
            <a:extLst>
              <a:ext uri="{FF2B5EF4-FFF2-40B4-BE49-F238E27FC236}">
                <a16:creationId xmlns:a16="http://schemas.microsoft.com/office/drawing/2014/main" id="{858AF25A-9B03-44AD-A8EE-E8FE1D469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5"/>
          <a:stretch/>
        </p:blipFill>
        <p:spPr bwMode="auto">
          <a:xfrm rot="5400000">
            <a:off x="1434269" y="1419357"/>
            <a:ext cx="2039941" cy="22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he Best White Sandwich Bread | Mel's Kitchen Cafe">
            <a:extLst>
              <a:ext uri="{FF2B5EF4-FFF2-40B4-BE49-F238E27FC236}">
                <a16:creationId xmlns:a16="http://schemas.microsoft.com/office/drawing/2014/main" id="{70B2409E-702F-4902-ABF2-60CE2AE6F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/>
          <a:stretch/>
        </p:blipFill>
        <p:spPr bwMode="auto">
          <a:xfrm>
            <a:off x="9421805" y="715084"/>
            <a:ext cx="1626781" cy="13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conut Vegetable Curry (Vegan) | Slimming World">
            <a:extLst>
              <a:ext uri="{FF2B5EF4-FFF2-40B4-BE49-F238E27FC236}">
                <a16:creationId xmlns:a16="http://schemas.microsoft.com/office/drawing/2014/main" id="{93C469A3-29AC-4CDF-8E3F-A83DDEE31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7" b="9514"/>
          <a:stretch/>
        </p:blipFill>
        <p:spPr bwMode="auto">
          <a:xfrm>
            <a:off x="1389893" y="4237113"/>
            <a:ext cx="2103337" cy="192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0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980318" y="91528"/>
            <a:ext cx="2906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2: Monday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 </a:t>
            </a:r>
            <a:r>
              <a:rPr lang="en-GB" dirty="0">
                <a:latin typeface="Twinkl" panose="02000000000000000000" pitchFamily="2" charset="0"/>
              </a:rPr>
              <a:t>Margherita or Pineapple Pizza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Vegan Sausage Roll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644335" y="36852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Sandwich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5" name="Picture 2" descr="McCains Cheese &amp; Tomato Grande Round Pizzas - 1x8x27cm: Amazon.co.uk:  Grocery">
            <a:extLst>
              <a:ext uri="{FF2B5EF4-FFF2-40B4-BE49-F238E27FC236}">
                <a16:creationId xmlns:a16="http://schemas.microsoft.com/office/drawing/2014/main" id="{79E824A6-D2A9-46D2-ACC4-AD1F0AE46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9" b="11514"/>
          <a:stretch/>
        </p:blipFill>
        <p:spPr bwMode="auto">
          <a:xfrm flipH="1">
            <a:off x="1091232" y="1548824"/>
            <a:ext cx="2712999" cy="19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The Best White Sandwich Bread | Mel's Kitchen Cafe">
            <a:extLst>
              <a:ext uri="{FF2B5EF4-FFF2-40B4-BE49-F238E27FC236}">
                <a16:creationId xmlns:a16="http://schemas.microsoft.com/office/drawing/2014/main" id="{A95CC9C0-830A-4968-B816-6D88F4D8B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/>
          <a:stretch/>
        </p:blipFill>
        <p:spPr bwMode="auto">
          <a:xfrm>
            <a:off x="9421805" y="715084"/>
            <a:ext cx="1626781" cy="13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ausage Roll">
            <a:extLst>
              <a:ext uri="{FF2B5EF4-FFF2-40B4-BE49-F238E27FC236}">
                <a16:creationId xmlns:a16="http://schemas.microsoft.com/office/drawing/2014/main" id="{BD3CDBB6-21B0-45B3-8713-85F34D04E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3" y="4001918"/>
            <a:ext cx="3403203" cy="23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4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rning Roll - Stuart's Fine Foods">
            <a:extLst>
              <a:ext uri="{FF2B5EF4-FFF2-40B4-BE49-F238E27FC236}">
                <a16:creationId xmlns:a16="http://schemas.microsoft.com/office/drawing/2014/main" id="{A12C5136-3332-49E6-8E2E-EEE7A2377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9375"/>
          <a:stretch/>
        </p:blipFill>
        <p:spPr bwMode="auto">
          <a:xfrm>
            <a:off x="9347728" y="737859"/>
            <a:ext cx="1774942" cy="12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1104551" y="91528"/>
            <a:ext cx="2658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2: Tuesday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The Dolce Burger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Pasta Neapolitan</a:t>
            </a:r>
          </a:p>
          <a:p>
            <a:pPr algn="ctr"/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949704" y="36852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Roll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7" name="Picture 2" descr="Neapolitan Pasta | Janelle Oldfield | Copy Me That">
            <a:extLst>
              <a:ext uri="{FF2B5EF4-FFF2-40B4-BE49-F238E27FC236}">
                <a16:creationId xmlns:a16="http://schemas.microsoft.com/office/drawing/2014/main" id="{AEA25223-4124-4FC6-9A5C-4F1E783C1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00" y="4187249"/>
            <a:ext cx="2910654" cy="209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🥪 Calories in Burger King Kids Hamburger">
            <a:extLst>
              <a:ext uri="{FF2B5EF4-FFF2-40B4-BE49-F238E27FC236}">
                <a16:creationId xmlns:a16="http://schemas.microsoft.com/office/drawing/2014/main" id="{2E18BA8F-CCDF-4158-9612-FB5B51190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26745"/>
          <a:stretch/>
        </p:blipFill>
        <p:spPr bwMode="auto">
          <a:xfrm>
            <a:off x="1025838" y="1783810"/>
            <a:ext cx="2819215" cy="144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9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1126195" y="91528"/>
            <a:ext cx="2614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2: Wednesday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Gammon 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Macaroni Cheese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644337" y="36852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Sandwich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4098" name="Picture 2" descr="Honey Roast Gammon Joint Recipe - Boil and Roast Method">
            <a:extLst>
              <a:ext uri="{FF2B5EF4-FFF2-40B4-BE49-F238E27FC236}">
                <a16:creationId xmlns:a16="http://schemas.microsoft.com/office/drawing/2014/main" id="{E681E012-05D5-4D1E-9704-EC2AFD07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316" y="1575810"/>
            <a:ext cx="2929848" cy="186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The Best White Sandwich Bread | Mel's Kitchen Cafe">
            <a:extLst>
              <a:ext uri="{FF2B5EF4-FFF2-40B4-BE49-F238E27FC236}">
                <a16:creationId xmlns:a16="http://schemas.microsoft.com/office/drawing/2014/main" id="{0C8C5FD7-B7B0-4EE3-A0DE-8E2B80187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/>
          <a:stretch/>
        </p:blipFill>
        <p:spPr bwMode="auto">
          <a:xfrm>
            <a:off x="9421805" y="715084"/>
            <a:ext cx="1626781" cy="13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icrowave Mac &amp; Cheese (Easy, 5-Minute Cheesy Macaroni!)">
            <a:extLst>
              <a:ext uri="{FF2B5EF4-FFF2-40B4-BE49-F238E27FC236}">
                <a16:creationId xmlns:a16="http://schemas.microsoft.com/office/drawing/2014/main" id="{9BC01524-722B-48DC-81AD-DC218FA48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 b="8300"/>
          <a:stretch/>
        </p:blipFill>
        <p:spPr bwMode="auto">
          <a:xfrm>
            <a:off x="1166495" y="4165413"/>
            <a:ext cx="2628816" cy="21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0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71D1E-D9FE-40D0-9F25-42E1E1645D76}"/>
              </a:ext>
            </a:extLst>
          </p:cNvPr>
          <p:cNvSpPr/>
          <p:nvPr/>
        </p:nvSpPr>
        <p:spPr>
          <a:xfrm>
            <a:off x="715471" y="1315638"/>
            <a:ext cx="3477538" cy="23855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23002-32BE-4CA6-B92C-C6C5A2AAB885}"/>
              </a:ext>
            </a:extLst>
          </p:cNvPr>
          <p:cNvSpPr/>
          <p:nvPr/>
        </p:nvSpPr>
        <p:spPr>
          <a:xfrm>
            <a:off x="715471" y="4027221"/>
            <a:ext cx="3477538" cy="2378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82AFD-CD14-409D-BBA1-FF5AADD4E4A9}"/>
              </a:ext>
            </a:extLst>
          </p:cNvPr>
          <p:cNvSpPr/>
          <p:nvPr/>
        </p:nvSpPr>
        <p:spPr>
          <a:xfrm>
            <a:off x="5009093" y="287077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3353-FC6F-4DF5-92BB-8B7F89A95C40}"/>
              </a:ext>
            </a:extLst>
          </p:cNvPr>
          <p:cNvSpPr/>
          <p:nvPr/>
        </p:nvSpPr>
        <p:spPr>
          <a:xfrm>
            <a:off x="8604361" y="287076"/>
            <a:ext cx="3240000" cy="61916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Recipe This | Instant Pot 20 Minute Jacket Potato">
            <a:extLst>
              <a:ext uri="{FF2B5EF4-FFF2-40B4-BE49-F238E27FC236}">
                <a16:creationId xmlns:a16="http://schemas.microsoft.com/office/drawing/2014/main" id="{36A098EE-02A9-4F51-986E-0BBED463A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078"/>
          <a:stretch/>
        </p:blipFill>
        <p:spPr bwMode="auto">
          <a:xfrm>
            <a:off x="5730642" y="722966"/>
            <a:ext cx="1796902" cy="13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Type of American Ham, Explained | MyRecipes">
            <a:extLst>
              <a:ext uri="{FF2B5EF4-FFF2-40B4-BE49-F238E27FC236}">
                <a16:creationId xmlns:a16="http://schemas.microsoft.com/office/drawing/2014/main" id="{B70BEC86-AF65-4588-9FE9-698AB8E1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48" y="2713248"/>
            <a:ext cx="2010661" cy="10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kg mature cheddar cheese (grated) - Weston Fruit Sales">
            <a:extLst>
              <a:ext uri="{FF2B5EF4-FFF2-40B4-BE49-F238E27FC236}">
                <a16:creationId xmlns:a16="http://schemas.microsoft.com/office/drawing/2014/main" id="{94EA71D6-397D-4162-96BE-C9AA1981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5760292" y="3774559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an You Freeze Tuna Mayo? - Freeze That Food">
            <a:extLst>
              <a:ext uri="{FF2B5EF4-FFF2-40B4-BE49-F238E27FC236}">
                <a16:creationId xmlns:a16="http://schemas.microsoft.com/office/drawing/2014/main" id="{FAE6F09D-70E7-4C48-8546-2E128AED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5926649" y="4969848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sider baked beans | Food | The Guardian">
            <a:extLst>
              <a:ext uri="{FF2B5EF4-FFF2-40B4-BE49-F238E27FC236}">
                <a16:creationId xmlns:a16="http://schemas.microsoft.com/office/drawing/2014/main" id="{0859DA76-7975-494D-BF43-EEC27D76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92" y="2750686"/>
            <a:ext cx="1687673" cy="1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19E-2F79-47DA-BD24-24BC614EE22B}"/>
              </a:ext>
            </a:extLst>
          </p:cNvPr>
          <p:cNvSpPr txBox="1"/>
          <p:nvPr/>
        </p:nvSpPr>
        <p:spPr>
          <a:xfrm>
            <a:off x="526674" y="91528"/>
            <a:ext cx="3813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winkl" panose="02000000000000000000" pitchFamily="2" charset="0"/>
              </a:rPr>
              <a:t>Week 2: Thursday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Twinkl" panose="02000000000000000000" pitchFamily="2" charset="0"/>
              </a:rPr>
              <a:t>Red:</a:t>
            </a:r>
            <a:r>
              <a:rPr lang="en-GB" dirty="0">
                <a:latin typeface="Twinkl" panose="02000000000000000000" pitchFamily="2" charset="0"/>
              </a:rPr>
              <a:t> Beef Exeter</a:t>
            </a:r>
          </a:p>
          <a:p>
            <a:pPr algn="ctr"/>
            <a:r>
              <a:rPr lang="en-GB" dirty="0">
                <a:solidFill>
                  <a:srgbClr val="00B050"/>
                </a:solidFill>
                <a:latin typeface="Twinkl" panose="02000000000000000000" pitchFamily="2" charset="0"/>
              </a:rPr>
              <a:t>Green:</a:t>
            </a:r>
            <a:r>
              <a:rPr lang="en-GB" dirty="0">
                <a:latin typeface="Twinkl" panose="02000000000000000000" pitchFamily="2" charset="0"/>
              </a:rPr>
              <a:t> Vegetable Sausage Casserole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3492-47D8-4337-ADFF-461B0FCF8DC0}"/>
              </a:ext>
            </a:extLst>
          </p:cNvPr>
          <p:cNvSpPr txBox="1"/>
          <p:nvPr/>
        </p:nvSpPr>
        <p:spPr>
          <a:xfrm>
            <a:off x="5846667" y="32035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Jacket Potato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757A1-53AE-4009-BE03-9999950278CF}"/>
              </a:ext>
            </a:extLst>
          </p:cNvPr>
          <p:cNvSpPr txBox="1"/>
          <p:nvPr/>
        </p:nvSpPr>
        <p:spPr>
          <a:xfrm>
            <a:off x="5432294" y="2283803"/>
            <a:ext cx="23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Beans, cheese or tuna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4B421-1EB5-48AB-8334-1CB3C1F6809D}"/>
              </a:ext>
            </a:extLst>
          </p:cNvPr>
          <p:cNvSpPr txBox="1"/>
          <p:nvPr/>
        </p:nvSpPr>
        <p:spPr>
          <a:xfrm>
            <a:off x="9866351" y="36852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Wrap</a:t>
            </a:r>
          </a:p>
        </p:txBody>
      </p:sp>
      <p:pic>
        <p:nvPicPr>
          <p:cNvPr id="22" name="Picture 8" descr="1kg mature cheddar cheese (grated) - Weston Fruit Sales">
            <a:extLst>
              <a:ext uri="{FF2B5EF4-FFF2-40B4-BE49-F238E27FC236}">
                <a16:creationId xmlns:a16="http://schemas.microsoft.com/office/drawing/2014/main" id="{C5681E28-462D-4186-8D17-EFAC50A7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465" r="7498" b="15374"/>
          <a:stretch/>
        </p:blipFill>
        <p:spPr bwMode="auto">
          <a:xfrm>
            <a:off x="9542019" y="3798192"/>
            <a:ext cx="168767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an You Freeze Tuna Mayo? - Freeze That Food">
            <a:extLst>
              <a:ext uri="{FF2B5EF4-FFF2-40B4-BE49-F238E27FC236}">
                <a16:creationId xmlns:a16="http://schemas.microsoft.com/office/drawing/2014/main" id="{A15508F8-1BC5-4976-84CD-A664354A3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1"/>
          <a:stretch/>
        </p:blipFill>
        <p:spPr bwMode="auto">
          <a:xfrm>
            <a:off x="9708376" y="4993481"/>
            <a:ext cx="1404887" cy="13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38B9DA-1A9A-4682-922A-B971A3163E7D}"/>
              </a:ext>
            </a:extLst>
          </p:cNvPr>
          <p:cNvSpPr txBox="1"/>
          <p:nvPr/>
        </p:nvSpPr>
        <p:spPr>
          <a:xfrm>
            <a:off x="9097705" y="2229837"/>
            <a:ext cx="22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Ham, cheese or tuna</a:t>
            </a:r>
          </a:p>
        </p:txBody>
      </p:sp>
      <p:pic>
        <p:nvPicPr>
          <p:cNvPr id="25" name="Picture 2" descr="Homemade Soft Tortilla Wraps - Sprinkles and Sprouts">
            <a:extLst>
              <a:ext uri="{FF2B5EF4-FFF2-40B4-BE49-F238E27FC236}">
                <a16:creationId xmlns:a16="http://schemas.microsoft.com/office/drawing/2014/main" id="{979BA65D-7F89-48D7-AB19-4131AFB34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57" r="37267"/>
          <a:stretch/>
        </p:blipFill>
        <p:spPr bwMode="auto">
          <a:xfrm>
            <a:off x="9542019" y="846996"/>
            <a:ext cx="1344463" cy="11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eef stew and dumplings recipe | BBC Good Food">
            <a:extLst>
              <a:ext uri="{FF2B5EF4-FFF2-40B4-BE49-F238E27FC236}">
                <a16:creationId xmlns:a16="http://schemas.microsoft.com/office/drawing/2014/main" id="{36E8C1D6-3E36-4AA9-9286-4A13360AD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1495" r="4815" b="13941"/>
          <a:stretch/>
        </p:blipFill>
        <p:spPr bwMode="auto">
          <a:xfrm>
            <a:off x="1251291" y="1523332"/>
            <a:ext cx="2546819" cy="190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egetarian sausage casserole - Easy Cheesy Vegetarian">
            <a:extLst>
              <a:ext uri="{FF2B5EF4-FFF2-40B4-BE49-F238E27FC236}">
                <a16:creationId xmlns:a16="http://schemas.microsoft.com/office/drawing/2014/main" id="{B934AA16-40C8-4BEB-8CBC-B80900649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16322"/>
          <a:stretch/>
        </p:blipFill>
        <p:spPr bwMode="auto">
          <a:xfrm>
            <a:off x="957981" y="4187610"/>
            <a:ext cx="2920754" cy="205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5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AA81D2FBE9246A4D6F662291CC036" ma:contentTypeVersion="15" ma:contentTypeDescription="Create a new document." ma:contentTypeScope="" ma:versionID="288370c6250a5adb95614cf25f5fb4a6">
  <xsd:schema xmlns:xsd="http://www.w3.org/2001/XMLSchema" xmlns:xs="http://www.w3.org/2001/XMLSchema" xmlns:p="http://schemas.microsoft.com/office/2006/metadata/properties" xmlns:ns3="f8338ed7-901c-4254-9f50-7301d2a76898" xmlns:ns4="2e271f33-c7bd-4d72-8c28-b3a73fd7d547" targetNamespace="http://schemas.microsoft.com/office/2006/metadata/properties" ma:root="true" ma:fieldsID="d0188f2442436a0c19ddbf2e643eb058" ns3:_="" ns4:_="">
    <xsd:import namespace="f8338ed7-901c-4254-9f50-7301d2a76898"/>
    <xsd:import namespace="2e271f33-c7bd-4d72-8c28-b3a73fd7d5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338ed7-901c-4254-9f50-7301d2a76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71f33-c7bd-4d72-8c28-b3a73fd7d5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338ed7-901c-4254-9f50-7301d2a76898" xsi:nil="true"/>
  </documentManagement>
</p:properties>
</file>

<file path=customXml/itemProps1.xml><?xml version="1.0" encoding="utf-8"?>
<ds:datastoreItem xmlns:ds="http://schemas.openxmlformats.org/officeDocument/2006/customXml" ds:itemID="{A6C2E5E8-A633-4B0B-9807-05FA174327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C97F48-1513-4593-883D-C2D9760C9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338ed7-901c-4254-9f50-7301d2a76898"/>
    <ds:schemaRef ds:uri="2e271f33-c7bd-4d72-8c28-b3a73fd7d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FDBF9C-0D7F-4308-A835-4CE62DE3A561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f8338ed7-901c-4254-9f50-7301d2a76898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2e271f33-c7bd-4d72-8c28-b3a73fd7d5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402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Maddie Clark</dc:creator>
  <cp:lastModifiedBy>Laura Russell</cp:lastModifiedBy>
  <cp:revision>21</cp:revision>
  <cp:lastPrinted>2023-04-25T08:43:33Z</cp:lastPrinted>
  <dcterms:created xsi:type="dcterms:W3CDTF">2022-08-31T13:33:14Z</dcterms:created>
  <dcterms:modified xsi:type="dcterms:W3CDTF">2023-04-25T08:53:22Z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0x0101001C4AA81D2FBE9246A4D6F662291CC036</vt:lpwstr>
  </property>
</Properties>
</file>