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61" r:id="rId7"/>
    <p:sldId id="262" r:id="rId8"/>
    <p:sldId id="263" r:id="rId9"/>
    <p:sldId id="268" r:id="rId10"/>
    <p:sldId id="267" r:id="rId11"/>
    <p:sldId id="269" r:id="rId12"/>
    <p:sldId id="265" r:id="rId13"/>
    <p:sldId id="264" r:id="rId14"/>
    <p:sldId id="271" r:id="rId15"/>
    <p:sldId id="270" r:id="rId16"/>
    <p:sldId id="266" r:id="rId17"/>
    <p:sldId id="260" r:id="rId18"/>
    <p:sldId id="257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E2C8-BF90-4353-A032-D8A5BCA36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F74C3-B992-486C-85E6-C6754FC2B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DA607-80C9-4AD9-BCF3-EB4624CB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F1DF9-D4A3-4611-B82B-05DD45FA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7CCC-1054-4632-8FE6-23CBC6AA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7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9AD3-1D5D-41CA-ADAB-0C6370E6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27BEE-1239-4871-AE6D-948D6BEFA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E6FDE-F7C9-4A17-9330-FDD0CC22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C524C-BCF3-41E8-9C5A-D56FD212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8C12-A31C-4C12-82EA-81226474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66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9A31A4-50F5-4FB3-B3FE-924625950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74E9D-B79F-4164-A092-69633819E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7E4BF-5AA6-45CC-A96C-586A8880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7560F-75C3-4647-81F5-6FBB0285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1159A-C712-4F16-A8B0-819F0653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8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376E-F95F-46C4-A796-8F3BDFAB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2B9CB-1FA4-461D-AB51-19F42AC60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B30A2-2624-4AD1-BF54-56ABB665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DD0E7-573D-4F6B-A74C-3F97D7B5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56D9A-61CF-4EC7-9168-78F45498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38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2830-5BB5-4016-A930-93A9B329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98526-8B06-4B43-9F43-F581CF0DA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A6AAD-AC9F-4DD6-9EA9-0142D90D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228AD-5FEA-4F8E-B552-CF850EFE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E164B-6561-44E1-AA00-11C90DD3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0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330C-BA9F-44EF-B502-5FD7F619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EC5D-9BD7-4EA3-B07E-499094FCE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05C48-BEF5-4696-819A-ABF5AAB6D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7AC6D-B755-4E87-8A35-5DE42F74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EE73F-3B24-4836-B12B-2B2C7128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A592D-6BFB-40B7-9E75-DC112E98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58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1AE7-977D-4A78-8A38-D690025E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41C33-41D5-4D10-B5D0-B5D19994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C4B90-F700-4DEE-9CE6-9460006D7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99FB3-2880-400D-9C38-5FE2CFE2F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BF4E7-C3C5-47F0-B313-0D0BDCB3E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E2C53-6930-4897-9D89-53276685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69EEA-1B00-48CC-B00E-7EEBDD62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81CAD-F095-4A3F-809F-AB97FF4B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8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02A0-FBF3-4470-8E9F-0AF96E0A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ED25C-47AF-4B0E-BE08-AA9821CF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7032D-3D29-4C2E-B9A4-8B847FDC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49360-D167-4F4A-8519-D07B3051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E49E-EDCB-4429-8E9C-8FA433EA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E1164-0C5E-47A0-B0C6-4680F199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79349-02CD-4479-B89E-22A331C3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F720-31C1-402E-AEFC-5E396D7B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B105-030D-41D9-9271-73503FCB4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9A2BF-0908-4EAD-BF23-B32D6DA93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A3AA3-7BB9-4BD4-B0CA-21F5158E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2474D-7F14-49DA-ACE4-4050AF20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1DA14-494F-48E5-B720-E1364702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5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D581-71CF-4FD1-88C2-B5B05FBD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4F710-3ECD-4B50-8F48-7374770D5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3592B-1BC8-4789-B658-556F4ED45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62ADF-18ED-4996-A758-2C6BC2FC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549D8-FA3D-4024-A4A2-0E878B98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0F063-0D7A-4403-9AF8-159C7BCD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4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C3F87-07EA-4468-9F78-26336C45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338FB-415A-4C7B-9B79-9592FE2E7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91138-2DE7-48CE-ADED-D1215B76E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6ABE-0EC8-463F-A302-75FBA8FFE594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DD8B-6311-44A9-AC6A-8F82A3F5F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64578-70E3-41FC-B128-61CA6D2F5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71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1183092" y="91528"/>
            <a:ext cx="2501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1: Monday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 </a:t>
            </a:r>
            <a:r>
              <a:rPr lang="en-GB" dirty="0">
                <a:latin typeface="Twinkl" panose="02000000000000000000" pitchFamily="2" charset="0"/>
              </a:rPr>
              <a:t>Margherita Pizza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Five Bean Chilli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949705" y="3685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Roll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5" name="Picture 2" descr="McCains Cheese &amp; Tomato Grande Round Pizzas - 1x8x27cm: Amazon.co.uk:  Grocery">
            <a:extLst>
              <a:ext uri="{FF2B5EF4-FFF2-40B4-BE49-F238E27FC236}">
                <a16:creationId xmlns:a16="http://schemas.microsoft.com/office/drawing/2014/main" id="{79E824A6-D2A9-46D2-ACC4-AD1F0AE46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9" b="11514"/>
          <a:stretch/>
        </p:blipFill>
        <p:spPr bwMode="auto">
          <a:xfrm flipH="1">
            <a:off x="1091232" y="1548824"/>
            <a:ext cx="2712999" cy="19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Vegetarian Stew Recipe with Beans and Rice - The Picky Eater">
            <a:extLst>
              <a:ext uri="{FF2B5EF4-FFF2-40B4-BE49-F238E27FC236}">
                <a16:creationId xmlns:a16="http://schemas.microsoft.com/office/drawing/2014/main" id="{07A5E8AC-BE98-4498-95B9-A06C4CDB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66" y="4225787"/>
            <a:ext cx="2638948" cy="20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Morning Roll - Stuart's Fine Foods">
            <a:extLst>
              <a:ext uri="{FF2B5EF4-FFF2-40B4-BE49-F238E27FC236}">
                <a16:creationId xmlns:a16="http://schemas.microsoft.com/office/drawing/2014/main" id="{6964B0A0-563D-4E13-B05B-5FBFB95F4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9375"/>
          <a:stretch/>
        </p:blipFill>
        <p:spPr bwMode="auto">
          <a:xfrm>
            <a:off x="9347728" y="737859"/>
            <a:ext cx="1774942" cy="12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4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1140614" y="91528"/>
            <a:ext cx="2585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2: Friday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Fish Fingers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Caribbean Pasta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949707" y="3685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Roll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434997" y="3889635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596459" y="5061682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8954240" y="2229837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Salmon, cheese or tuna</a:t>
            </a:r>
          </a:p>
        </p:txBody>
      </p:sp>
      <p:pic>
        <p:nvPicPr>
          <p:cNvPr id="26" name="Picture 4" descr="Grilled Cod Fish Fingers With Chunky Chips And Baked Beans In Tomato Sauce  On A Pink Wooden Background With Copy Space Stock Photo, Picture And  Royalty Free Image. Image 88480912.">
            <a:extLst>
              <a:ext uri="{FF2B5EF4-FFF2-40B4-BE49-F238E27FC236}">
                <a16:creationId xmlns:a16="http://schemas.microsoft.com/office/drawing/2014/main" id="{858AF25A-9B03-44AD-A8EE-E8FE1D469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5"/>
          <a:stretch/>
        </p:blipFill>
        <p:spPr bwMode="auto">
          <a:xfrm rot="5400000">
            <a:off x="1434269" y="1419357"/>
            <a:ext cx="2039941" cy="22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asta Pasta Recipe - Creamy Pasta w/ Caribbean Jerk Chicken">
            <a:extLst>
              <a:ext uri="{FF2B5EF4-FFF2-40B4-BE49-F238E27FC236}">
                <a16:creationId xmlns:a16="http://schemas.microsoft.com/office/drawing/2014/main" id="{DD5E3657-6694-4C64-9AE7-93CEB893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2" b="6600"/>
          <a:stretch/>
        </p:blipFill>
        <p:spPr bwMode="auto">
          <a:xfrm rot="5400000">
            <a:off x="1430030" y="4022958"/>
            <a:ext cx="2002413" cy="23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Morning Roll - Stuart's Fine Foods">
            <a:extLst>
              <a:ext uri="{FF2B5EF4-FFF2-40B4-BE49-F238E27FC236}">
                <a16:creationId xmlns:a16="http://schemas.microsoft.com/office/drawing/2014/main" id="{38A87471-7C49-4BBB-8565-CDCDDDA27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9375"/>
          <a:stretch/>
        </p:blipFill>
        <p:spPr bwMode="auto">
          <a:xfrm>
            <a:off x="9347728" y="737859"/>
            <a:ext cx="1774942" cy="12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anned Salmon Salad • Salt &amp; Lavender">
            <a:extLst>
              <a:ext uri="{FF2B5EF4-FFF2-40B4-BE49-F238E27FC236}">
                <a16:creationId xmlns:a16="http://schemas.microsoft.com/office/drawing/2014/main" id="{8218BE11-A9E4-4B46-8B43-D862EB8BA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4" b="19184"/>
          <a:stretch/>
        </p:blipFill>
        <p:spPr bwMode="auto">
          <a:xfrm>
            <a:off x="9542019" y="2557362"/>
            <a:ext cx="1459327" cy="13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2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1108554" y="91528"/>
            <a:ext cx="2650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3: Monday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 </a:t>
            </a:r>
            <a:r>
              <a:rPr lang="en-GB" dirty="0">
                <a:latin typeface="Twinkl" panose="02000000000000000000" pitchFamily="2" charset="0"/>
              </a:rPr>
              <a:t>Margherita Pizza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Pasta </a:t>
            </a:r>
            <a:r>
              <a:rPr lang="en-GB" dirty="0" err="1">
                <a:latin typeface="Twinkl" panose="02000000000000000000" pitchFamily="2" charset="0"/>
              </a:rPr>
              <a:t>Neopolitan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866350" y="36852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Wrap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5" name="Picture 2" descr="McCains Cheese &amp; Tomato Grande Round Pizzas - 1x8x27cm: Amazon.co.uk:  Grocery">
            <a:extLst>
              <a:ext uri="{FF2B5EF4-FFF2-40B4-BE49-F238E27FC236}">
                <a16:creationId xmlns:a16="http://schemas.microsoft.com/office/drawing/2014/main" id="{79E824A6-D2A9-46D2-ACC4-AD1F0AE46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9" b="11514"/>
          <a:stretch/>
        </p:blipFill>
        <p:spPr bwMode="auto">
          <a:xfrm flipH="1">
            <a:off x="1091232" y="1548824"/>
            <a:ext cx="2712999" cy="19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Neapolitan Pasta | Janelle Oldfield | Copy Me That">
            <a:extLst>
              <a:ext uri="{FF2B5EF4-FFF2-40B4-BE49-F238E27FC236}">
                <a16:creationId xmlns:a16="http://schemas.microsoft.com/office/drawing/2014/main" id="{C3064D5E-3A7A-4870-AC71-07D0C2BB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66" y="4187249"/>
            <a:ext cx="2910654" cy="209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omemade Soft Tortilla Wraps - Sprinkles and Sprouts">
            <a:extLst>
              <a:ext uri="{FF2B5EF4-FFF2-40B4-BE49-F238E27FC236}">
                <a16:creationId xmlns:a16="http://schemas.microsoft.com/office/drawing/2014/main" id="{89CEA409-C099-46D5-BD9C-0A25B910D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57" r="37267"/>
          <a:stretch/>
        </p:blipFill>
        <p:spPr bwMode="auto">
          <a:xfrm>
            <a:off x="9562964" y="807508"/>
            <a:ext cx="134446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8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714220" y="91528"/>
            <a:ext cx="3438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3: Tuesday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All Day Breakfast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Veggie All Day Breakfast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949705" y="3685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Roll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" name="Picture 2" descr="Full breakfast - Wikipedia">
            <a:extLst>
              <a:ext uri="{FF2B5EF4-FFF2-40B4-BE49-F238E27FC236}">
                <a16:creationId xmlns:a16="http://schemas.microsoft.com/office/drawing/2014/main" id="{1DF82D55-2C80-4FA6-9684-3CD1B500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47" y="1522498"/>
            <a:ext cx="2669250" cy="20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Vegan all-day breakfast — Co-op">
            <a:extLst>
              <a:ext uri="{FF2B5EF4-FFF2-40B4-BE49-F238E27FC236}">
                <a16:creationId xmlns:a16="http://schemas.microsoft.com/office/drawing/2014/main" id="{43EC381A-FF6F-4095-A0A3-58D617FE9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r="7382"/>
          <a:stretch/>
        </p:blipFill>
        <p:spPr bwMode="auto">
          <a:xfrm>
            <a:off x="962308" y="4315506"/>
            <a:ext cx="3025601" cy="18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Morning Roll - Stuart's Fine Foods">
            <a:extLst>
              <a:ext uri="{FF2B5EF4-FFF2-40B4-BE49-F238E27FC236}">
                <a16:creationId xmlns:a16="http://schemas.microsoft.com/office/drawing/2014/main" id="{B463C2F5-6D2A-4248-99F4-CD682A90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9375"/>
          <a:stretch/>
        </p:blipFill>
        <p:spPr bwMode="auto">
          <a:xfrm>
            <a:off x="9347728" y="737859"/>
            <a:ext cx="1774942" cy="12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6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683761" y="91528"/>
            <a:ext cx="3499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3: Wednesday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Roast Chicken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Veggie Sausage Casserole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644337" y="36852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Sandwich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7" name="Picture 2" descr="Recipe: Roast chicken with stuffing | Sainsbury's">
            <a:extLst>
              <a:ext uri="{FF2B5EF4-FFF2-40B4-BE49-F238E27FC236}">
                <a16:creationId xmlns:a16="http://schemas.microsoft.com/office/drawing/2014/main" id="{BE4C217C-F1D5-438B-B768-A4CA04EC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9" y="1456661"/>
            <a:ext cx="2908592" cy="20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Vegan sausage casserole - Saga">
            <a:extLst>
              <a:ext uri="{FF2B5EF4-FFF2-40B4-BE49-F238E27FC236}">
                <a16:creationId xmlns:a16="http://schemas.microsoft.com/office/drawing/2014/main" id="{9E6CB807-0ECE-4150-9698-0E4053B07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r="10612"/>
          <a:stretch/>
        </p:blipFill>
        <p:spPr bwMode="auto">
          <a:xfrm>
            <a:off x="1373348" y="4212767"/>
            <a:ext cx="2055825" cy="20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he Best White Sandwich Bread | Mel's Kitchen Cafe">
            <a:extLst>
              <a:ext uri="{FF2B5EF4-FFF2-40B4-BE49-F238E27FC236}">
                <a16:creationId xmlns:a16="http://schemas.microsoft.com/office/drawing/2014/main" id="{632B6B1C-4D01-44BB-BE76-5C56FC14F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/>
          <a:stretch/>
        </p:blipFill>
        <p:spPr bwMode="auto">
          <a:xfrm>
            <a:off x="9421805" y="715084"/>
            <a:ext cx="1626781" cy="13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06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60292" y="835682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451323" y="91528"/>
            <a:ext cx="3964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3: Thursday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Breaded Chicken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Cheese and Sage Sausage Roll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866349" y="36852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Wrap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5" name="Picture 2" descr="Homemade Soft Tortilla Wraps - Sprinkles and Sprouts">
            <a:extLst>
              <a:ext uri="{FF2B5EF4-FFF2-40B4-BE49-F238E27FC236}">
                <a16:creationId xmlns:a16="http://schemas.microsoft.com/office/drawing/2014/main" id="{62025C66-E176-40C2-90FD-138F03CD1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57" r="37267"/>
          <a:stretch/>
        </p:blipFill>
        <p:spPr bwMode="auto">
          <a:xfrm>
            <a:off x="9562964" y="807508"/>
            <a:ext cx="134446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talian Chicken - Dinner at the Zoo">
            <a:extLst>
              <a:ext uri="{FF2B5EF4-FFF2-40B4-BE49-F238E27FC236}">
                <a16:creationId xmlns:a16="http://schemas.microsoft.com/office/drawing/2014/main" id="{A7BBD127-5AD1-4D3B-A9C0-F3E3EAA3A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6" b="10142"/>
          <a:stretch/>
        </p:blipFill>
        <p:spPr bwMode="auto">
          <a:xfrm>
            <a:off x="1510647" y="1547857"/>
            <a:ext cx="1887185" cy="19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ausage Rolls with Apple, Fennel and Sage — The Mother Cooker">
            <a:extLst>
              <a:ext uri="{FF2B5EF4-FFF2-40B4-BE49-F238E27FC236}">
                <a16:creationId xmlns:a16="http://schemas.microsoft.com/office/drawing/2014/main" id="{DDCD186D-4E47-4737-A99A-89B26D827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t="29088" b="20518"/>
          <a:stretch/>
        </p:blipFill>
        <p:spPr bwMode="auto">
          <a:xfrm>
            <a:off x="1368142" y="4236180"/>
            <a:ext cx="2029690" cy="194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33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rning Roll - Stuart's Fine Foods">
            <a:extLst>
              <a:ext uri="{FF2B5EF4-FFF2-40B4-BE49-F238E27FC236}">
                <a16:creationId xmlns:a16="http://schemas.microsoft.com/office/drawing/2014/main" id="{A12C5136-3332-49E6-8E2E-EEE7A2377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9375"/>
          <a:stretch/>
        </p:blipFill>
        <p:spPr bwMode="auto">
          <a:xfrm>
            <a:off x="9347728" y="737859"/>
            <a:ext cx="1774942" cy="12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329493" y="91528"/>
            <a:ext cx="4208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3 - Friday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Fish fingers, chips, beans and peas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Baked Bean Melt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949704" y="3685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Roll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380524" y="2831673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532752" y="4541930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386244" y="2229837"/>
            <a:ext cx="16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Cheese or tuna</a:t>
            </a:r>
          </a:p>
        </p:txBody>
      </p:sp>
      <p:pic>
        <p:nvPicPr>
          <p:cNvPr id="25" name="Picture 4" descr="Grilled Cod Fish Fingers With Chunky Chips And Baked Beans In Tomato Sauce  On A Pink Wooden Background With Copy Space Stock Photo, Picture And  Royalty Free Image. Image 88480912.">
            <a:extLst>
              <a:ext uri="{FF2B5EF4-FFF2-40B4-BE49-F238E27FC236}">
                <a16:creationId xmlns:a16="http://schemas.microsoft.com/office/drawing/2014/main" id="{EB0403C3-AF98-4D87-A37B-A69A11C85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5"/>
          <a:stretch/>
        </p:blipFill>
        <p:spPr bwMode="auto">
          <a:xfrm rot="5400000">
            <a:off x="1434269" y="1419357"/>
            <a:ext cx="2039941" cy="22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reggs unveils vegan sausage bean and cheese melt | News | British Baker">
            <a:extLst>
              <a:ext uri="{FF2B5EF4-FFF2-40B4-BE49-F238E27FC236}">
                <a16:creationId xmlns:a16="http://schemas.microsoft.com/office/drawing/2014/main" id="{02CB673B-9E1B-4AEC-9A38-1C2262F1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0" y="4287581"/>
            <a:ext cx="2786109" cy="185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5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1041226" y="91528"/>
            <a:ext cx="2784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1: Tuesday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Chicken Katsu Curry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Macaroni Cheese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866349" y="36852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Wrap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" name="Picture 2" descr="Chicken Katsu Curry with Step-by-Step Photos | Eat, Little Bird">
            <a:extLst>
              <a:ext uri="{FF2B5EF4-FFF2-40B4-BE49-F238E27FC236}">
                <a16:creationId xmlns:a16="http://schemas.microsoft.com/office/drawing/2014/main" id="{DD673911-C578-49CD-A1EE-265672169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17466" b="8755"/>
          <a:stretch/>
        </p:blipFill>
        <p:spPr bwMode="auto">
          <a:xfrm>
            <a:off x="1152241" y="1506580"/>
            <a:ext cx="2598988" cy="203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 bowl of mac and cheese sitting on a placemat with a spoon">
            <a:extLst>
              <a:ext uri="{FF2B5EF4-FFF2-40B4-BE49-F238E27FC236}">
                <a16:creationId xmlns:a16="http://schemas.microsoft.com/office/drawing/2014/main" id="{6BEAA92D-BB8B-4AD3-8910-5BBE25806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3" b="19184"/>
          <a:stretch/>
        </p:blipFill>
        <p:spPr bwMode="auto">
          <a:xfrm>
            <a:off x="1152241" y="4158670"/>
            <a:ext cx="2546509" cy="21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omemade Soft Tortilla Wraps - Sprinkles and Sprouts">
            <a:extLst>
              <a:ext uri="{FF2B5EF4-FFF2-40B4-BE49-F238E27FC236}">
                <a16:creationId xmlns:a16="http://schemas.microsoft.com/office/drawing/2014/main" id="{A82E693F-AEBF-45D4-91EC-84DEC5E3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57" r="37267"/>
          <a:stretch/>
        </p:blipFill>
        <p:spPr bwMode="auto">
          <a:xfrm>
            <a:off x="9562964" y="817472"/>
            <a:ext cx="134446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1276067" y="91528"/>
            <a:ext cx="2315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1: Wednesday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Roast Chicken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Tomato Pasta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644334" y="36852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Sandwich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4098" name="Picture 2" descr="The Best White Sandwich Bread | Mel's Kitchen Cafe">
            <a:extLst>
              <a:ext uri="{FF2B5EF4-FFF2-40B4-BE49-F238E27FC236}">
                <a16:creationId xmlns:a16="http://schemas.microsoft.com/office/drawing/2014/main" id="{11290FF2-17D5-4AE9-B994-BBC4299C4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/>
          <a:stretch/>
        </p:blipFill>
        <p:spPr bwMode="auto">
          <a:xfrm>
            <a:off x="9421805" y="715084"/>
            <a:ext cx="1626781" cy="13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cipe: Roast chicken with stuffing | Sainsbury's">
            <a:extLst>
              <a:ext uri="{FF2B5EF4-FFF2-40B4-BE49-F238E27FC236}">
                <a16:creationId xmlns:a16="http://schemas.microsoft.com/office/drawing/2014/main" id="{BE4C217C-F1D5-438B-B768-A4CA04EC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9" y="1456661"/>
            <a:ext cx="2908592" cy="20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Neapolitan Pasta | Janelle Oldfield | Copy Me That">
            <a:extLst>
              <a:ext uri="{FF2B5EF4-FFF2-40B4-BE49-F238E27FC236}">
                <a16:creationId xmlns:a16="http://schemas.microsoft.com/office/drawing/2014/main" id="{8B2E91ED-E96F-40FB-89F6-CD2E16CD0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66" y="4187249"/>
            <a:ext cx="2910654" cy="209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2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233318" y="91528"/>
            <a:ext cx="4400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1: Thursday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Meatball and Tomato Pasta Bake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Spanish Quiche and New Potatoes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949706" y="3685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Roll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052" name="Picture 4" descr="Smoky Meatball Pasta Bake By My Fussy Eater - Nicky's Kitchen Sanctuary">
            <a:extLst>
              <a:ext uri="{FF2B5EF4-FFF2-40B4-BE49-F238E27FC236}">
                <a16:creationId xmlns:a16="http://schemas.microsoft.com/office/drawing/2014/main" id="{E7BA0902-4836-4385-9106-C11E1A31B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" b="8911"/>
          <a:stretch/>
        </p:blipFill>
        <p:spPr bwMode="auto">
          <a:xfrm rot="5400000">
            <a:off x="1275161" y="1457211"/>
            <a:ext cx="2325291" cy="21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inach and Goat's Cheese Self-Crusting Quiche - Easy Cheesy Vegetarian">
            <a:extLst>
              <a:ext uri="{FF2B5EF4-FFF2-40B4-BE49-F238E27FC236}">
                <a16:creationId xmlns:a16="http://schemas.microsoft.com/office/drawing/2014/main" id="{98ED548B-E4D7-40AB-9E15-54ECE91EC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t="10435" b="5625"/>
          <a:stretch/>
        </p:blipFill>
        <p:spPr bwMode="auto">
          <a:xfrm>
            <a:off x="1083282" y="4118600"/>
            <a:ext cx="2583402" cy="21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Morning Roll - Stuart's Fine Foods">
            <a:extLst>
              <a:ext uri="{FF2B5EF4-FFF2-40B4-BE49-F238E27FC236}">
                <a16:creationId xmlns:a16="http://schemas.microsoft.com/office/drawing/2014/main" id="{B22708C6-30B7-4E95-8E68-E3DEBCA6A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9375"/>
          <a:stretch/>
        </p:blipFill>
        <p:spPr bwMode="auto">
          <a:xfrm>
            <a:off x="9347728" y="737859"/>
            <a:ext cx="1774942" cy="12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9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918170" y="91528"/>
            <a:ext cx="2906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1: Friday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Fish Fingers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Vegan Sausage Roll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644337" y="36852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Sandwich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380524" y="2858367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532751" y="4541930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386247" y="222983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Cheese or tuna</a:t>
            </a:r>
          </a:p>
        </p:txBody>
      </p:sp>
      <p:pic>
        <p:nvPicPr>
          <p:cNvPr id="26" name="Picture 4" descr="Grilled Cod Fish Fingers With Chunky Chips And Baked Beans In Tomato Sauce  On A Pink Wooden Background With Copy Space Stock Photo, Picture And  Royalty Free Image. Image 88480912.">
            <a:extLst>
              <a:ext uri="{FF2B5EF4-FFF2-40B4-BE49-F238E27FC236}">
                <a16:creationId xmlns:a16="http://schemas.microsoft.com/office/drawing/2014/main" id="{858AF25A-9B03-44AD-A8EE-E8FE1D469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5"/>
          <a:stretch/>
        </p:blipFill>
        <p:spPr bwMode="auto">
          <a:xfrm rot="5400000">
            <a:off x="1434269" y="1419357"/>
            <a:ext cx="2039941" cy="22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Jumbo Sausage Rolls 10 Pack – Millbrook Foods Market">
            <a:extLst>
              <a:ext uri="{FF2B5EF4-FFF2-40B4-BE49-F238E27FC236}">
                <a16:creationId xmlns:a16="http://schemas.microsoft.com/office/drawing/2014/main" id="{537D014F-47E6-4291-B171-99B2C7F79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7" y="4397134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he Best White Sandwich Bread | Mel's Kitchen Cafe">
            <a:extLst>
              <a:ext uri="{FF2B5EF4-FFF2-40B4-BE49-F238E27FC236}">
                <a16:creationId xmlns:a16="http://schemas.microsoft.com/office/drawing/2014/main" id="{70B2409E-702F-4902-ABF2-60CE2AE6F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/>
          <a:stretch/>
        </p:blipFill>
        <p:spPr bwMode="auto">
          <a:xfrm>
            <a:off x="9421805" y="715084"/>
            <a:ext cx="1626781" cy="13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281408" y="91528"/>
            <a:ext cx="430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2: Monday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 </a:t>
            </a:r>
            <a:r>
              <a:rPr lang="en-GB" dirty="0">
                <a:latin typeface="Twinkl" panose="02000000000000000000" pitchFamily="2" charset="0"/>
              </a:rPr>
              <a:t>Margherita Pizza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Plant Based Spaghetti Bolognese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644335" y="36852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Sandwich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5" name="Picture 2" descr="McCains Cheese &amp; Tomato Grande Round Pizzas - 1x8x27cm: Amazon.co.uk:  Grocery">
            <a:extLst>
              <a:ext uri="{FF2B5EF4-FFF2-40B4-BE49-F238E27FC236}">
                <a16:creationId xmlns:a16="http://schemas.microsoft.com/office/drawing/2014/main" id="{79E824A6-D2A9-46D2-ACC4-AD1F0AE46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9" b="11514"/>
          <a:stretch/>
        </p:blipFill>
        <p:spPr bwMode="auto">
          <a:xfrm flipH="1">
            <a:off x="1091232" y="1548824"/>
            <a:ext cx="2712999" cy="19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The Best White Sandwich Bread | Mel's Kitchen Cafe">
            <a:extLst>
              <a:ext uri="{FF2B5EF4-FFF2-40B4-BE49-F238E27FC236}">
                <a16:creationId xmlns:a16="http://schemas.microsoft.com/office/drawing/2014/main" id="{A95CC9C0-830A-4968-B816-6D88F4D8B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/>
          <a:stretch/>
        </p:blipFill>
        <p:spPr bwMode="auto">
          <a:xfrm>
            <a:off x="9421805" y="715084"/>
            <a:ext cx="1626781" cy="13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egan Bolognese (Quick, Easy, Delicious!) - Delightful Adventures">
            <a:extLst>
              <a:ext uri="{FF2B5EF4-FFF2-40B4-BE49-F238E27FC236}">
                <a16:creationId xmlns:a16="http://schemas.microsoft.com/office/drawing/2014/main" id="{F0C45614-C989-450F-AB95-6F9D2B010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26775" r="18163"/>
          <a:stretch/>
        </p:blipFill>
        <p:spPr bwMode="auto">
          <a:xfrm>
            <a:off x="900164" y="4364229"/>
            <a:ext cx="2995632" cy="172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4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rning Roll - Stuart's Fine Foods">
            <a:extLst>
              <a:ext uri="{FF2B5EF4-FFF2-40B4-BE49-F238E27FC236}">
                <a16:creationId xmlns:a16="http://schemas.microsoft.com/office/drawing/2014/main" id="{A12C5136-3332-49E6-8E2E-EEE7A2377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9375"/>
          <a:stretch/>
        </p:blipFill>
        <p:spPr bwMode="auto">
          <a:xfrm>
            <a:off x="9347728" y="737859"/>
            <a:ext cx="1774942" cy="12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608421" y="91528"/>
            <a:ext cx="36503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2: Tuesday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Sausages and Mash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Cauliflower Cheese loaded </a:t>
            </a:r>
          </a:p>
          <a:p>
            <a:pPr algn="ctr"/>
            <a:r>
              <a:rPr lang="en-GB" dirty="0">
                <a:latin typeface="Twinkl" panose="02000000000000000000" pitchFamily="2" charset="0"/>
              </a:rPr>
              <a:t>Yorkshire Pudding</a:t>
            </a:r>
          </a:p>
          <a:p>
            <a:pPr algn="ctr"/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949704" y="3685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Roll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5" name="Picture 4" descr="Easy Peasy Cauliflower Cheese - Easy Peasy Foodie">
            <a:extLst>
              <a:ext uri="{FF2B5EF4-FFF2-40B4-BE49-F238E27FC236}">
                <a16:creationId xmlns:a16="http://schemas.microsoft.com/office/drawing/2014/main" id="{AA4F98B6-96D9-4850-8FE4-F0A3A145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38" y="41634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Bangers and Mash With Onion Gravy Recipe">
            <a:extLst>
              <a:ext uri="{FF2B5EF4-FFF2-40B4-BE49-F238E27FC236}">
                <a16:creationId xmlns:a16="http://schemas.microsoft.com/office/drawing/2014/main" id="{4E1AC4BA-9F59-4C0D-ADC4-18A8CF4BD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9" r="26729"/>
          <a:stretch/>
        </p:blipFill>
        <p:spPr bwMode="auto">
          <a:xfrm>
            <a:off x="952435" y="1501775"/>
            <a:ext cx="3003610" cy="20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9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601210" y="91528"/>
            <a:ext cx="3664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2: Wednesday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Gammon 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Seasonal Vegetable Strudel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644337" y="36852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Sandwich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4098" name="Picture 2" descr="Honey Roast Gammon Joint Recipe - Boil and Roast Method">
            <a:extLst>
              <a:ext uri="{FF2B5EF4-FFF2-40B4-BE49-F238E27FC236}">
                <a16:creationId xmlns:a16="http://schemas.microsoft.com/office/drawing/2014/main" id="{E681E012-05D5-4D1E-9704-EC2AFD07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16" y="1575810"/>
            <a:ext cx="2929848" cy="186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egetable Strudel">
            <a:extLst>
              <a:ext uri="{FF2B5EF4-FFF2-40B4-BE49-F238E27FC236}">
                <a16:creationId xmlns:a16="http://schemas.microsoft.com/office/drawing/2014/main" id="{F8030455-3BB9-43D2-A479-6934A7B1A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r="15652" b="7780"/>
          <a:stretch/>
        </p:blipFill>
        <p:spPr bwMode="auto">
          <a:xfrm>
            <a:off x="1060389" y="4203802"/>
            <a:ext cx="2676946" cy="202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The Best White Sandwich Bread | Mel's Kitchen Cafe">
            <a:extLst>
              <a:ext uri="{FF2B5EF4-FFF2-40B4-BE49-F238E27FC236}">
                <a16:creationId xmlns:a16="http://schemas.microsoft.com/office/drawing/2014/main" id="{0C8C5FD7-B7B0-4EE3-A0DE-8E2B80187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/>
          <a:stretch/>
        </p:blipFill>
        <p:spPr bwMode="auto">
          <a:xfrm>
            <a:off x="9421805" y="715084"/>
            <a:ext cx="1626781" cy="13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0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440109" y="91528"/>
            <a:ext cx="3986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2: Thursday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Beef Pasta Bolognese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Cheese and Tomato Pin Wheel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866351" y="36852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Wrap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5122" name="Picture 2" descr="Bolognese Sauce - Amanda's Cookin' - Pasta">
            <a:extLst>
              <a:ext uri="{FF2B5EF4-FFF2-40B4-BE49-F238E27FC236}">
                <a16:creationId xmlns:a16="http://schemas.microsoft.com/office/drawing/2014/main" id="{CDAF3737-1AC8-4B5C-8512-77225AAAC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5126" r="4791" b="7359"/>
          <a:stretch/>
        </p:blipFill>
        <p:spPr bwMode="auto">
          <a:xfrm>
            <a:off x="1362038" y="1514214"/>
            <a:ext cx="2132446" cy="2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omemade Soft Tortilla Wraps - Sprinkles and Sprouts">
            <a:extLst>
              <a:ext uri="{FF2B5EF4-FFF2-40B4-BE49-F238E27FC236}">
                <a16:creationId xmlns:a16="http://schemas.microsoft.com/office/drawing/2014/main" id="{979BA65D-7F89-48D7-AB19-4131AFB34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57" r="37267"/>
          <a:stretch/>
        </p:blipFill>
        <p:spPr bwMode="auto">
          <a:xfrm>
            <a:off x="9542019" y="846996"/>
            <a:ext cx="134446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heesy Roasted Pepper Pinwheels Recipe">
            <a:extLst>
              <a:ext uri="{FF2B5EF4-FFF2-40B4-BE49-F238E27FC236}">
                <a16:creationId xmlns:a16="http://schemas.microsoft.com/office/drawing/2014/main" id="{BF1B1A68-2D6B-46DA-A3DE-AAD19E459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" b="12350"/>
          <a:stretch/>
        </p:blipFill>
        <p:spPr bwMode="auto">
          <a:xfrm>
            <a:off x="962308" y="4279037"/>
            <a:ext cx="2987013" cy="191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5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338ed7-901c-4254-9f50-7301d2a7689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AA81D2FBE9246A4D6F662291CC036" ma:contentTypeVersion="15" ma:contentTypeDescription="Create a new document." ma:contentTypeScope="" ma:versionID="288370c6250a5adb95614cf25f5fb4a6">
  <xsd:schema xmlns:xsd="http://www.w3.org/2001/XMLSchema" xmlns:xs="http://www.w3.org/2001/XMLSchema" xmlns:p="http://schemas.microsoft.com/office/2006/metadata/properties" xmlns:ns3="f8338ed7-901c-4254-9f50-7301d2a76898" xmlns:ns4="2e271f33-c7bd-4d72-8c28-b3a73fd7d547" targetNamespace="http://schemas.microsoft.com/office/2006/metadata/properties" ma:root="true" ma:fieldsID="d0188f2442436a0c19ddbf2e643eb058" ns3:_="" ns4:_="">
    <xsd:import namespace="f8338ed7-901c-4254-9f50-7301d2a76898"/>
    <xsd:import namespace="2e271f33-c7bd-4d72-8c28-b3a73fd7d5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38ed7-901c-4254-9f50-7301d2a76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71f33-c7bd-4d72-8c28-b3a73fd7d5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C2E5E8-A633-4B0B-9807-05FA174327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FDBF9C-0D7F-4308-A835-4CE62DE3A561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f8338ed7-901c-4254-9f50-7301d2a76898"/>
    <ds:schemaRef ds:uri="http://schemas.openxmlformats.org/package/2006/metadata/core-properties"/>
    <ds:schemaRef ds:uri="http://purl.org/dc/terms/"/>
    <ds:schemaRef ds:uri="2e271f33-c7bd-4d72-8c28-b3a73fd7d547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DC97F48-1513-4593-883D-C2D9760C9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338ed7-901c-4254-9f50-7301d2a76898"/>
    <ds:schemaRef ds:uri="2e271f33-c7bd-4d72-8c28-b3a73fd7d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404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Maddie Clark</dc:creator>
  <cp:lastModifiedBy>USER</cp:lastModifiedBy>
  <cp:revision>16</cp:revision>
  <cp:lastPrinted>2022-08-31T14:35:32Z</cp:lastPrinted>
  <dcterms:created xsi:type="dcterms:W3CDTF">2022-08-31T13:33:14Z</dcterms:created>
  <dcterms:modified xsi:type="dcterms:W3CDTF">2022-12-19T13:53:43Z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0x0101001C4AA81D2FBE9246A4D6F662291CC036</vt:lpwstr>
  </property>
</Properties>
</file>